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2" r:id="rId4"/>
    <p:sldMasterId id="2147483673"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Lst>
  <p:sldSz cy="5143500" cx="9144000"/>
  <p:notesSz cx="6858000" cy="9144000"/>
  <p:embeddedFontLst>
    <p:embeddedFont>
      <p:font typeface="IBM Plex Mono SemiBold"/>
      <p:regular r:id="rId53"/>
      <p:bold r:id="rId54"/>
      <p:italic r:id="rId55"/>
      <p:boldItalic r:id="rId56"/>
    </p:embeddedFont>
    <p:embeddedFont>
      <p:font typeface="IBM Plex Mono"/>
      <p:regular r:id="rId57"/>
      <p:bold r:id="rId58"/>
      <p:italic r:id="rId59"/>
      <p:boldItalic r:id="rId6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60" Type="http://schemas.openxmlformats.org/officeDocument/2006/relationships/font" Target="fonts/IBMPlexMono-boldItalic.fntdata"/><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font" Target="fonts/IBMPlexMonoSemiBold-regular.fntdata"/><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font" Target="fonts/IBMPlexMonoSemiBold-italic.fntdata"/><Relationship Id="rId10" Type="http://schemas.openxmlformats.org/officeDocument/2006/relationships/slide" Target="slides/slide4.xml"/><Relationship Id="rId54" Type="http://schemas.openxmlformats.org/officeDocument/2006/relationships/font" Target="fonts/IBMPlexMonoSemiBold-bold.fntdata"/><Relationship Id="rId13" Type="http://schemas.openxmlformats.org/officeDocument/2006/relationships/slide" Target="slides/slide7.xml"/><Relationship Id="rId57" Type="http://schemas.openxmlformats.org/officeDocument/2006/relationships/font" Target="fonts/IBMPlexMono-regular.fntdata"/><Relationship Id="rId12" Type="http://schemas.openxmlformats.org/officeDocument/2006/relationships/slide" Target="slides/slide6.xml"/><Relationship Id="rId56" Type="http://schemas.openxmlformats.org/officeDocument/2006/relationships/font" Target="fonts/IBMPlexMonoSemiBold-boldItalic.fntdata"/><Relationship Id="rId15" Type="http://schemas.openxmlformats.org/officeDocument/2006/relationships/slide" Target="slides/slide9.xml"/><Relationship Id="rId59" Type="http://schemas.openxmlformats.org/officeDocument/2006/relationships/font" Target="fonts/IBMPlexMono-italic.fntdata"/><Relationship Id="rId14" Type="http://schemas.openxmlformats.org/officeDocument/2006/relationships/slide" Target="slides/slide8.xml"/><Relationship Id="rId58" Type="http://schemas.openxmlformats.org/officeDocument/2006/relationships/font" Target="fonts/IBMPlexMono-bold.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3c8ee58418d_7_73:notes"/>
          <p:cNvSpPr txBox="1"/>
          <p:nvPr>
            <p:ph idx="1" type="body"/>
          </p:nvPr>
        </p:nvSpPr>
        <p:spPr>
          <a:xfrm>
            <a:off x="685800" y="21664246"/>
            <a:ext cx="5486400" cy="17725292"/>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g3c8ee58418d_7_73:notes"/>
          <p:cNvSpPr/>
          <p:nvPr>
            <p:ph idx="2" type="sldImg"/>
          </p:nvPr>
        </p:nvSpPr>
        <p:spPr>
          <a:xfrm>
            <a:off x="685800" y="5627077"/>
            <a:ext cx="5486400" cy="1519310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3c8ee58418d_7_131:notes"/>
          <p:cNvSpPr txBox="1"/>
          <p:nvPr>
            <p:ph idx="1" type="body"/>
          </p:nvPr>
        </p:nvSpPr>
        <p:spPr>
          <a:xfrm>
            <a:off x="685800" y="21664246"/>
            <a:ext cx="5486400" cy="17725292"/>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g3c8ee58418d_7_131:notes"/>
          <p:cNvSpPr/>
          <p:nvPr>
            <p:ph idx="2" type="sldImg"/>
          </p:nvPr>
        </p:nvSpPr>
        <p:spPr>
          <a:xfrm>
            <a:off x="685800" y="5627077"/>
            <a:ext cx="5486400" cy="1519310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3c8ee58418d_7_139:notes"/>
          <p:cNvSpPr txBox="1"/>
          <p:nvPr>
            <p:ph idx="1" type="body"/>
          </p:nvPr>
        </p:nvSpPr>
        <p:spPr>
          <a:xfrm>
            <a:off x="685800" y="21664246"/>
            <a:ext cx="5486400" cy="17725292"/>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g3c8ee58418d_7_139:notes"/>
          <p:cNvSpPr/>
          <p:nvPr>
            <p:ph idx="2" type="sldImg"/>
          </p:nvPr>
        </p:nvSpPr>
        <p:spPr>
          <a:xfrm>
            <a:off x="685800" y="5627077"/>
            <a:ext cx="5486400" cy="1519310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3c8ee58418d_7_148:notes"/>
          <p:cNvSpPr txBox="1"/>
          <p:nvPr>
            <p:ph idx="1" type="body"/>
          </p:nvPr>
        </p:nvSpPr>
        <p:spPr>
          <a:xfrm>
            <a:off x="685800" y="21664246"/>
            <a:ext cx="5486400" cy="17725292"/>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g3c8ee58418d_7_148:notes"/>
          <p:cNvSpPr/>
          <p:nvPr>
            <p:ph idx="2" type="sldImg"/>
          </p:nvPr>
        </p:nvSpPr>
        <p:spPr>
          <a:xfrm>
            <a:off x="685800" y="5627077"/>
            <a:ext cx="5486400" cy="1519310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3c8ee58418d_7_154:notes"/>
          <p:cNvSpPr txBox="1"/>
          <p:nvPr>
            <p:ph idx="1" type="body"/>
          </p:nvPr>
        </p:nvSpPr>
        <p:spPr>
          <a:xfrm>
            <a:off x="685800" y="21664246"/>
            <a:ext cx="5486400" cy="17725292"/>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g3c8ee58418d_7_154:notes"/>
          <p:cNvSpPr/>
          <p:nvPr>
            <p:ph idx="2" type="sldImg"/>
          </p:nvPr>
        </p:nvSpPr>
        <p:spPr>
          <a:xfrm>
            <a:off x="685800" y="5627077"/>
            <a:ext cx="5486400" cy="1519310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3c8ee58418d_7_160:notes"/>
          <p:cNvSpPr txBox="1"/>
          <p:nvPr>
            <p:ph idx="1" type="body"/>
          </p:nvPr>
        </p:nvSpPr>
        <p:spPr>
          <a:xfrm>
            <a:off x="685800" y="21664246"/>
            <a:ext cx="5486400" cy="17725292"/>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g3c8ee58418d_7_160:notes"/>
          <p:cNvSpPr/>
          <p:nvPr>
            <p:ph idx="2" type="sldImg"/>
          </p:nvPr>
        </p:nvSpPr>
        <p:spPr>
          <a:xfrm>
            <a:off x="685800" y="5627077"/>
            <a:ext cx="5486400" cy="1519310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3c8ee58418d_7_166:notes"/>
          <p:cNvSpPr txBox="1"/>
          <p:nvPr>
            <p:ph idx="1" type="body"/>
          </p:nvPr>
        </p:nvSpPr>
        <p:spPr>
          <a:xfrm>
            <a:off x="685800" y="21664246"/>
            <a:ext cx="5486400" cy="17725292"/>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g3c8ee58418d_7_166:notes"/>
          <p:cNvSpPr/>
          <p:nvPr>
            <p:ph idx="2" type="sldImg"/>
          </p:nvPr>
        </p:nvSpPr>
        <p:spPr>
          <a:xfrm>
            <a:off x="685800" y="5627077"/>
            <a:ext cx="5486400" cy="1519310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3c8ee58418d_7_172:notes"/>
          <p:cNvSpPr/>
          <p:nvPr>
            <p:ph idx="2" type="sldImg"/>
          </p:nvPr>
        </p:nvSpPr>
        <p:spPr>
          <a:xfrm>
            <a:off x="685800" y="5627077"/>
            <a:ext cx="5486400" cy="15193108"/>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0" name="Google Shape;230;g3c8ee58418d_7_172:notes"/>
          <p:cNvSpPr txBox="1"/>
          <p:nvPr>
            <p:ph idx="1" type="body"/>
          </p:nvPr>
        </p:nvSpPr>
        <p:spPr>
          <a:xfrm>
            <a:off x="685800" y="21664246"/>
            <a:ext cx="5486400" cy="17725292"/>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231" name="Google Shape;231;g3c8ee58418d_7_172:notes"/>
          <p:cNvSpPr txBox="1"/>
          <p:nvPr>
            <p:ph idx="12" type="sldNum"/>
          </p:nvPr>
        </p:nvSpPr>
        <p:spPr>
          <a:xfrm>
            <a:off x="3884613" y="42757972"/>
            <a:ext cx="2971800" cy="2258644"/>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3c8ee58418d_7_179:notes"/>
          <p:cNvSpPr txBox="1"/>
          <p:nvPr>
            <p:ph idx="1" type="body"/>
          </p:nvPr>
        </p:nvSpPr>
        <p:spPr>
          <a:xfrm>
            <a:off x="685800" y="21664246"/>
            <a:ext cx="5486400" cy="17725292"/>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g3c8ee58418d_7_179:notes"/>
          <p:cNvSpPr/>
          <p:nvPr>
            <p:ph idx="2" type="sldImg"/>
          </p:nvPr>
        </p:nvSpPr>
        <p:spPr>
          <a:xfrm>
            <a:off x="685800" y="5627077"/>
            <a:ext cx="5486400" cy="1519310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3c8ee58418d_7_182:notes"/>
          <p:cNvSpPr txBox="1"/>
          <p:nvPr>
            <p:ph idx="1" type="body"/>
          </p:nvPr>
        </p:nvSpPr>
        <p:spPr>
          <a:xfrm>
            <a:off x="685800" y="21664246"/>
            <a:ext cx="5486400" cy="17725292"/>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g3c8ee58418d_7_182:notes"/>
          <p:cNvSpPr/>
          <p:nvPr>
            <p:ph idx="2" type="sldImg"/>
          </p:nvPr>
        </p:nvSpPr>
        <p:spPr>
          <a:xfrm>
            <a:off x="685800" y="5627077"/>
            <a:ext cx="5486400" cy="1519310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3c8ee58418d_7_189:notes"/>
          <p:cNvSpPr txBox="1"/>
          <p:nvPr>
            <p:ph idx="1" type="body"/>
          </p:nvPr>
        </p:nvSpPr>
        <p:spPr>
          <a:xfrm>
            <a:off x="685800" y="21664246"/>
            <a:ext cx="5486400" cy="17725292"/>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g3c8ee58418d_7_189:notes"/>
          <p:cNvSpPr/>
          <p:nvPr>
            <p:ph idx="2" type="sldImg"/>
          </p:nvPr>
        </p:nvSpPr>
        <p:spPr>
          <a:xfrm>
            <a:off x="685800" y="5627077"/>
            <a:ext cx="5486400" cy="1519310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3c8ee58418d_7_79:notes"/>
          <p:cNvSpPr/>
          <p:nvPr>
            <p:ph idx="2" type="sldImg"/>
          </p:nvPr>
        </p:nvSpPr>
        <p:spPr>
          <a:xfrm>
            <a:off x="685800" y="5627077"/>
            <a:ext cx="5486400" cy="15193108"/>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1" name="Google Shape;131;g3c8ee58418d_7_79:notes"/>
          <p:cNvSpPr txBox="1"/>
          <p:nvPr>
            <p:ph idx="1" type="body"/>
          </p:nvPr>
        </p:nvSpPr>
        <p:spPr>
          <a:xfrm>
            <a:off x="685800" y="21664246"/>
            <a:ext cx="5486400" cy="17725292"/>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2" name="Google Shape;132;g3c8ee58418d_7_79:notes"/>
          <p:cNvSpPr txBox="1"/>
          <p:nvPr>
            <p:ph idx="12" type="sldNum"/>
          </p:nvPr>
        </p:nvSpPr>
        <p:spPr>
          <a:xfrm>
            <a:off x="3884613" y="42757972"/>
            <a:ext cx="2971800" cy="2258644"/>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3c8ee58418d_7_198:notes"/>
          <p:cNvSpPr txBox="1"/>
          <p:nvPr>
            <p:ph idx="1" type="body"/>
          </p:nvPr>
        </p:nvSpPr>
        <p:spPr>
          <a:xfrm>
            <a:off x="685800" y="21664246"/>
            <a:ext cx="5486400" cy="17725292"/>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g3c8ee58418d_7_198:notes"/>
          <p:cNvSpPr/>
          <p:nvPr>
            <p:ph idx="2" type="sldImg"/>
          </p:nvPr>
        </p:nvSpPr>
        <p:spPr>
          <a:xfrm>
            <a:off x="685800" y="5627077"/>
            <a:ext cx="5486400" cy="1519310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3c8ee58418d_7_212:notes"/>
          <p:cNvSpPr txBox="1"/>
          <p:nvPr>
            <p:ph idx="1" type="body"/>
          </p:nvPr>
        </p:nvSpPr>
        <p:spPr>
          <a:xfrm>
            <a:off x="685800" y="21664246"/>
            <a:ext cx="5486400" cy="17725292"/>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g3c8ee58418d_7_212:notes"/>
          <p:cNvSpPr/>
          <p:nvPr>
            <p:ph idx="2" type="sldImg"/>
          </p:nvPr>
        </p:nvSpPr>
        <p:spPr>
          <a:xfrm>
            <a:off x="685800" y="5627077"/>
            <a:ext cx="5486400" cy="1519310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3c8ee58418d_7_219:notes"/>
          <p:cNvSpPr txBox="1"/>
          <p:nvPr>
            <p:ph idx="1" type="body"/>
          </p:nvPr>
        </p:nvSpPr>
        <p:spPr>
          <a:xfrm>
            <a:off x="685800" y="21664246"/>
            <a:ext cx="5486400" cy="17725292"/>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g3c8ee58418d_7_219:notes"/>
          <p:cNvSpPr/>
          <p:nvPr>
            <p:ph idx="2" type="sldImg"/>
          </p:nvPr>
        </p:nvSpPr>
        <p:spPr>
          <a:xfrm>
            <a:off x="685800" y="5627077"/>
            <a:ext cx="5486400" cy="1519310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3c8ee58418d_7_226:notes"/>
          <p:cNvSpPr txBox="1"/>
          <p:nvPr>
            <p:ph idx="1" type="body"/>
          </p:nvPr>
        </p:nvSpPr>
        <p:spPr>
          <a:xfrm>
            <a:off x="685800" y="21664246"/>
            <a:ext cx="5486400" cy="17725292"/>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g3c8ee58418d_7_226:notes"/>
          <p:cNvSpPr/>
          <p:nvPr>
            <p:ph idx="2" type="sldImg"/>
          </p:nvPr>
        </p:nvSpPr>
        <p:spPr>
          <a:xfrm>
            <a:off x="685800" y="5627077"/>
            <a:ext cx="5486400" cy="1519310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3c8ee58418d_7_240:notes"/>
          <p:cNvSpPr txBox="1"/>
          <p:nvPr>
            <p:ph idx="1" type="body"/>
          </p:nvPr>
        </p:nvSpPr>
        <p:spPr>
          <a:xfrm>
            <a:off x="685800" y="21664246"/>
            <a:ext cx="5486400" cy="17725292"/>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g3c8ee58418d_7_240:notes"/>
          <p:cNvSpPr/>
          <p:nvPr>
            <p:ph idx="2" type="sldImg"/>
          </p:nvPr>
        </p:nvSpPr>
        <p:spPr>
          <a:xfrm>
            <a:off x="685800" y="5627077"/>
            <a:ext cx="5486400" cy="1519310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3c8ee58418d_7_254:notes"/>
          <p:cNvSpPr txBox="1"/>
          <p:nvPr>
            <p:ph idx="1" type="body"/>
          </p:nvPr>
        </p:nvSpPr>
        <p:spPr>
          <a:xfrm>
            <a:off x="685800" y="21664246"/>
            <a:ext cx="5486400" cy="17725292"/>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g3c8ee58418d_7_254:notes"/>
          <p:cNvSpPr/>
          <p:nvPr>
            <p:ph idx="2" type="sldImg"/>
          </p:nvPr>
        </p:nvSpPr>
        <p:spPr>
          <a:xfrm>
            <a:off x="685800" y="5627077"/>
            <a:ext cx="5486400" cy="1519310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3c8ee58418d_7_261:notes"/>
          <p:cNvSpPr txBox="1"/>
          <p:nvPr>
            <p:ph idx="1" type="body"/>
          </p:nvPr>
        </p:nvSpPr>
        <p:spPr>
          <a:xfrm>
            <a:off x="685800" y="21664246"/>
            <a:ext cx="5486400" cy="17725292"/>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g3c8ee58418d_7_261:notes"/>
          <p:cNvSpPr/>
          <p:nvPr>
            <p:ph idx="2" type="sldImg"/>
          </p:nvPr>
        </p:nvSpPr>
        <p:spPr>
          <a:xfrm>
            <a:off x="685800" y="5627077"/>
            <a:ext cx="5486400" cy="1519310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3c8ee58418d_7_268:notes"/>
          <p:cNvSpPr txBox="1"/>
          <p:nvPr>
            <p:ph idx="1" type="body"/>
          </p:nvPr>
        </p:nvSpPr>
        <p:spPr>
          <a:xfrm>
            <a:off x="685800" y="21664246"/>
            <a:ext cx="5486400" cy="17725292"/>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g3c8ee58418d_7_268:notes"/>
          <p:cNvSpPr/>
          <p:nvPr>
            <p:ph idx="2" type="sldImg"/>
          </p:nvPr>
        </p:nvSpPr>
        <p:spPr>
          <a:xfrm>
            <a:off x="685800" y="5627077"/>
            <a:ext cx="5486400" cy="1519310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3c8ee58418d_7_277:notes"/>
          <p:cNvSpPr txBox="1"/>
          <p:nvPr>
            <p:ph idx="1" type="body"/>
          </p:nvPr>
        </p:nvSpPr>
        <p:spPr>
          <a:xfrm>
            <a:off x="685800" y="21664246"/>
            <a:ext cx="5486400" cy="17725292"/>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g3c8ee58418d_7_277:notes"/>
          <p:cNvSpPr/>
          <p:nvPr>
            <p:ph idx="2" type="sldImg"/>
          </p:nvPr>
        </p:nvSpPr>
        <p:spPr>
          <a:xfrm>
            <a:off x="685800" y="5627077"/>
            <a:ext cx="5486400" cy="1519310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3c8ee58418d_7_291:notes"/>
          <p:cNvSpPr txBox="1"/>
          <p:nvPr>
            <p:ph idx="1" type="body"/>
          </p:nvPr>
        </p:nvSpPr>
        <p:spPr>
          <a:xfrm>
            <a:off x="685800" y="21664246"/>
            <a:ext cx="5486400" cy="17725292"/>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g3c8ee58418d_7_291:notes"/>
          <p:cNvSpPr/>
          <p:nvPr>
            <p:ph idx="2" type="sldImg"/>
          </p:nvPr>
        </p:nvSpPr>
        <p:spPr>
          <a:xfrm>
            <a:off x="685800" y="5627077"/>
            <a:ext cx="5486400" cy="1519310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3c8ee58418d_7_86:notes"/>
          <p:cNvSpPr txBox="1"/>
          <p:nvPr>
            <p:ph idx="1" type="body"/>
          </p:nvPr>
        </p:nvSpPr>
        <p:spPr>
          <a:xfrm>
            <a:off x="685800" y="21664246"/>
            <a:ext cx="5486400" cy="17725292"/>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g3c8ee58418d_7_86:notes"/>
          <p:cNvSpPr/>
          <p:nvPr>
            <p:ph idx="2" type="sldImg"/>
          </p:nvPr>
        </p:nvSpPr>
        <p:spPr>
          <a:xfrm>
            <a:off x="685800" y="5627077"/>
            <a:ext cx="5486400" cy="1519310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3c8ee58418d_7_305:notes"/>
          <p:cNvSpPr txBox="1"/>
          <p:nvPr>
            <p:ph idx="1" type="body"/>
          </p:nvPr>
        </p:nvSpPr>
        <p:spPr>
          <a:xfrm>
            <a:off x="685800" y="21664246"/>
            <a:ext cx="5486400" cy="17725292"/>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g3c8ee58418d_7_305:notes"/>
          <p:cNvSpPr/>
          <p:nvPr>
            <p:ph idx="2" type="sldImg"/>
          </p:nvPr>
        </p:nvSpPr>
        <p:spPr>
          <a:xfrm>
            <a:off x="685800" y="5627077"/>
            <a:ext cx="5486400" cy="1519310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g3c8ee58418d_7_319:notes"/>
          <p:cNvSpPr txBox="1"/>
          <p:nvPr>
            <p:ph idx="1" type="body"/>
          </p:nvPr>
        </p:nvSpPr>
        <p:spPr>
          <a:xfrm>
            <a:off x="685800" y="21664246"/>
            <a:ext cx="5486400" cy="17725292"/>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g3c8ee58418d_7_319:notes"/>
          <p:cNvSpPr/>
          <p:nvPr>
            <p:ph idx="2" type="sldImg"/>
          </p:nvPr>
        </p:nvSpPr>
        <p:spPr>
          <a:xfrm>
            <a:off x="685800" y="5627077"/>
            <a:ext cx="5486400" cy="1519310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3c8ee58418d_7_328:notes"/>
          <p:cNvSpPr txBox="1"/>
          <p:nvPr>
            <p:ph idx="1" type="body"/>
          </p:nvPr>
        </p:nvSpPr>
        <p:spPr>
          <a:xfrm>
            <a:off x="685800" y="21664246"/>
            <a:ext cx="5486400" cy="17725292"/>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g3c8ee58418d_7_328:notes"/>
          <p:cNvSpPr/>
          <p:nvPr>
            <p:ph idx="2" type="sldImg"/>
          </p:nvPr>
        </p:nvSpPr>
        <p:spPr>
          <a:xfrm>
            <a:off x="685800" y="5627077"/>
            <a:ext cx="5486400" cy="1519310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g3c8ee58418d_7_335:notes"/>
          <p:cNvSpPr txBox="1"/>
          <p:nvPr>
            <p:ph idx="1" type="body"/>
          </p:nvPr>
        </p:nvSpPr>
        <p:spPr>
          <a:xfrm>
            <a:off x="685800" y="21664246"/>
            <a:ext cx="5486400" cy="17725292"/>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g3c8ee58418d_7_335:notes"/>
          <p:cNvSpPr/>
          <p:nvPr>
            <p:ph idx="2" type="sldImg"/>
          </p:nvPr>
        </p:nvSpPr>
        <p:spPr>
          <a:xfrm>
            <a:off x="685800" y="5627077"/>
            <a:ext cx="5486400" cy="1519310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g3c8ee58418d_7_349:notes"/>
          <p:cNvSpPr txBox="1"/>
          <p:nvPr>
            <p:ph idx="1" type="body"/>
          </p:nvPr>
        </p:nvSpPr>
        <p:spPr>
          <a:xfrm>
            <a:off x="685800" y="21664246"/>
            <a:ext cx="5486400" cy="17725292"/>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g3c8ee58418d_7_349:notes"/>
          <p:cNvSpPr/>
          <p:nvPr>
            <p:ph idx="2" type="sldImg"/>
          </p:nvPr>
        </p:nvSpPr>
        <p:spPr>
          <a:xfrm>
            <a:off x="685800" y="5627077"/>
            <a:ext cx="5486400" cy="1519310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g3c8ee58418d_7_352:notes"/>
          <p:cNvSpPr txBox="1"/>
          <p:nvPr>
            <p:ph idx="1" type="body"/>
          </p:nvPr>
        </p:nvSpPr>
        <p:spPr>
          <a:xfrm>
            <a:off x="685800" y="21664246"/>
            <a:ext cx="5486400" cy="17725292"/>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g3c8ee58418d_7_352:notes"/>
          <p:cNvSpPr/>
          <p:nvPr>
            <p:ph idx="2" type="sldImg"/>
          </p:nvPr>
        </p:nvSpPr>
        <p:spPr>
          <a:xfrm>
            <a:off x="685800" y="5627077"/>
            <a:ext cx="5486400" cy="1519310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g3c8ee58418d_7_358:notes"/>
          <p:cNvSpPr txBox="1"/>
          <p:nvPr>
            <p:ph idx="1" type="body"/>
          </p:nvPr>
        </p:nvSpPr>
        <p:spPr>
          <a:xfrm>
            <a:off x="685800" y="21664246"/>
            <a:ext cx="5486400" cy="17725292"/>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g3c8ee58418d_7_358:notes"/>
          <p:cNvSpPr/>
          <p:nvPr>
            <p:ph idx="2" type="sldImg"/>
          </p:nvPr>
        </p:nvSpPr>
        <p:spPr>
          <a:xfrm>
            <a:off x="685800" y="5627077"/>
            <a:ext cx="5486400" cy="1519310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g3c8ee58418d_7_364:notes"/>
          <p:cNvSpPr txBox="1"/>
          <p:nvPr>
            <p:ph idx="1" type="body"/>
          </p:nvPr>
        </p:nvSpPr>
        <p:spPr>
          <a:xfrm>
            <a:off x="685800" y="21664246"/>
            <a:ext cx="5486400" cy="17725292"/>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g3c8ee58418d_7_364:notes"/>
          <p:cNvSpPr/>
          <p:nvPr>
            <p:ph idx="2" type="sldImg"/>
          </p:nvPr>
        </p:nvSpPr>
        <p:spPr>
          <a:xfrm>
            <a:off x="685800" y="5627077"/>
            <a:ext cx="5486400" cy="1519310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g3c8ee58418d_7_370:notes"/>
          <p:cNvSpPr txBox="1"/>
          <p:nvPr>
            <p:ph idx="1" type="body"/>
          </p:nvPr>
        </p:nvSpPr>
        <p:spPr>
          <a:xfrm>
            <a:off x="685800" y="21664246"/>
            <a:ext cx="5486400" cy="17725292"/>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g3c8ee58418d_7_370:notes"/>
          <p:cNvSpPr/>
          <p:nvPr>
            <p:ph idx="2" type="sldImg"/>
          </p:nvPr>
        </p:nvSpPr>
        <p:spPr>
          <a:xfrm>
            <a:off x="685800" y="5627077"/>
            <a:ext cx="5486400" cy="1519310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g3c8ee58418d_7_373:notes"/>
          <p:cNvSpPr txBox="1"/>
          <p:nvPr>
            <p:ph idx="1" type="body"/>
          </p:nvPr>
        </p:nvSpPr>
        <p:spPr>
          <a:xfrm>
            <a:off x="685800" y="21664246"/>
            <a:ext cx="5486400" cy="17725292"/>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g3c8ee58418d_7_373:notes"/>
          <p:cNvSpPr/>
          <p:nvPr>
            <p:ph idx="2" type="sldImg"/>
          </p:nvPr>
        </p:nvSpPr>
        <p:spPr>
          <a:xfrm>
            <a:off x="685800" y="5627077"/>
            <a:ext cx="5486400" cy="1519310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3c8ee58418d_7_92:notes"/>
          <p:cNvSpPr txBox="1"/>
          <p:nvPr>
            <p:ph idx="1" type="body"/>
          </p:nvPr>
        </p:nvSpPr>
        <p:spPr>
          <a:xfrm>
            <a:off x="685800" y="21664246"/>
            <a:ext cx="5486400" cy="17725292"/>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g3c8ee58418d_7_92:notes"/>
          <p:cNvSpPr/>
          <p:nvPr>
            <p:ph idx="2" type="sldImg"/>
          </p:nvPr>
        </p:nvSpPr>
        <p:spPr>
          <a:xfrm>
            <a:off x="685800" y="5627077"/>
            <a:ext cx="5486400" cy="1519310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g3c8ee58418d_7_379:notes"/>
          <p:cNvSpPr txBox="1"/>
          <p:nvPr>
            <p:ph idx="1" type="body"/>
          </p:nvPr>
        </p:nvSpPr>
        <p:spPr>
          <a:xfrm>
            <a:off x="685800" y="21664246"/>
            <a:ext cx="5486400" cy="17725292"/>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g3c8ee58418d_7_379:notes"/>
          <p:cNvSpPr/>
          <p:nvPr>
            <p:ph idx="2" type="sldImg"/>
          </p:nvPr>
        </p:nvSpPr>
        <p:spPr>
          <a:xfrm>
            <a:off x="685800" y="5627077"/>
            <a:ext cx="5486400" cy="1519310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g3c8ee58418d_7_385:notes"/>
          <p:cNvSpPr txBox="1"/>
          <p:nvPr>
            <p:ph idx="1" type="body"/>
          </p:nvPr>
        </p:nvSpPr>
        <p:spPr>
          <a:xfrm>
            <a:off x="685800" y="21664246"/>
            <a:ext cx="5486400" cy="17725292"/>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g3c8ee58418d_7_385:notes"/>
          <p:cNvSpPr/>
          <p:nvPr>
            <p:ph idx="2" type="sldImg"/>
          </p:nvPr>
        </p:nvSpPr>
        <p:spPr>
          <a:xfrm>
            <a:off x="685800" y="5627077"/>
            <a:ext cx="5486400" cy="1519310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g3c8ee58418d_7_392:notes"/>
          <p:cNvSpPr txBox="1"/>
          <p:nvPr>
            <p:ph idx="1" type="body"/>
          </p:nvPr>
        </p:nvSpPr>
        <p:spPr>
          <a:xfrm>
            <a:off x="685800" y="21664246"/>
            <a:ext cx="5486400" cy="17725292"/>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g3c8ee58418d_7_392:notes"/>
          <p:cNvSpPr/>
          <p:nvPr>
            <p:ph idx="2" type="sldImg"/>
          </p:nvPr>
        </p:nvSpPr>
        <p:spPr>
          <a:xfrm>
            <a:off x="685800" y="5627077"/>
            <a:ext cx="5486400" cy="1519310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g3c8ee58418d_7_395:notes"/>
          <p:cNvSpPr txBox="1"/>
          <p:nvPr>
            <p:ph idx="1" type="body"/>
          </p:nvPr>
        </p:nvSpPr>
        <p:spPr>
          <a:xfrm>
            <a:off x="685800" y="21664246"/>
            <a:ext cx="5486400" cy="17725292"/>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g3c8ee58418d_7_395:notes"/>
          <p:cNvSpPr/>
          <p:nvPr>
            <p:ph idx="2" type="sldImg"/>
          </p:nvPr>
        </p:nvSpPr>
        <p:spPr>
          <a:xfrm>
            <a:off x="685800" y="5627077"/>
            <a:ext cx="5486400" cy="1519310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g3c8ee58418d_7_406:notes"/>
          <p:cNvSpPr txBox="1"/>
          <p:nvPr>
            <p:ph idx="1" type="body"/>
          </p:nvPr>
        </p:nvSpPr>
        <p:spPr>
          <a:xfrm>
            <a:off x="685800" y="21664246"/>
            <a:ext cx="5486400" cy="17725292"/>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g3c8ee58418d_7_406:notes"/>
          <p:cNvSpPr/>
          <p:nvPr>
            <p:ph idx="2" type="sldImg"/>
          </p:nvPr>
        </p:nvSpPr>
        <p:spPr>
          <a:xfrm>
            <a:off x="685800" y="5627077"/>
            <a:ext cx="5486400" cy="1519310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g3c8ee58418d_7_413:notes"/>
          <p:cNvSpPr txBox="1"/>
          <p:nvPr>
            <p:ph idx="1" type="body"/>
          </p:nvPr>
        </p:nvSpPr>
        <p:spPr>
          <a:xfrm>
            <a:off x="685800" y="21664246"/>
            <a:ext cx="5486400" cy="17725292"/>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g3c8ee58418d_7_413:notes"/>
          <p:cNvSpPr/>
          <p:nvPr>
            <p:ph idx="2" type="sldImg"/>
          </p:nvPr>
        </p:nvSpPr>
        <p:spPr>
          <a:xfrm>
            <a:off x="685800" y="5627077"/>
            <a:ext cx="5486400" cy="1519310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 name="Shape 505"/>
        <p:cNvGrpSpPr/>
        <p:nvPr/>
      </p:nvGrpSpPr>
      <p:grpSpPr>
        <a:xfrm>
          <a:off x="0" y="0"/>
          <a:ext cx="0" cy="0"/>
          <a:chOff x="0" y="0"/>
          <a:chExt cx="0" cy="0"/>
        </a:xfrm>
      </p:grpSpPr>
      <p:sp>
        <p:nvSpPr>
          <p:cNvPr id="506" name="Google Shape;506;g3c8ee58418d_7_419:notes"/>
          <p:cNvSpPr txBox="1"/>
          <p:nvPr>
            <p:ph idx="1" type="body"/>
          </p:nvPr>
        </p:nvSpPr>
        <p:spPr>
          <a:xfrm>
            <a:off x="685800" y="21664246"/>
            <a:ext cx="5486400" cy="17725292"/>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g3c8ee58418d_7_419:notes"/>
          <p:cNvSpPr/>
          <p:nvPr>
            <p:ph idx="2" type="sldImg"/>
          </p:nvPr>
        </p:nvSpPr>
        <p:spPr>
          <a:xfrm>
            <a:off x="685800" y="5627077"/>
            <a:ext cx="5486400" cy="1519310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3c8ee58418d_7_98:notes"/>
          <p:cNvSpPr txBox="1"/>
          <p:nvPr>
            <p:ph idx="1" type="body"/>
          </p:nvPr>
        </p:nvSpPr>
        <p:spPr>
          <a:xfrm>
            <a:off x="685800" y="21664246"/>
            <a:ext cx="5486400" cy="17725292"/>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g3c8ee58418d_7_98:notes"/>
          <p:cNvSpPr/>
          <p:nvPr>
            <p:ph idx="2" type="sldImg"/>
          </p:nvPr>
        </p:nvSpPr>
        <p:spPr>
          <a:xfrm>
            <a:off x="685800" y="5627077"/>
            <a:ext cx="5486400" cy="1519310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3c8ee58418d_7_102:notes"/>
          <p:cNvSpPr/>
          <p:nvPr>
            <p:ph idx="2" type="sldImg"/>
          </p:nvPr>
        </p:nvSpPr>
        <p:spPr>
          <a:xfrm>
            <a:off x="685800" y="5627077"/>
            <a:ext cx="5486400" cy="15193108"/>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8" name="Google Shape;158;g3c8ee58418d_7_102:notes"/>
          <p:cNvSpPr txBox="1"/>
          <p:nvPr>
            <p:ph idx="1" type="body"/>
          </p:nvPr>
        </p:nvSpPr>
        <p:spPr>
          <a:xfrm>
            <a:off x="685800" y="21664246"/>
            <a:ext cx="5486400" cy="17725292"/>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159" name="Google Shape;159;g3c8ee58418d_7_102:notes"/>
          <p:cNvSpPr txBox="1"/>
          <p:nvPr>
            <p:ph idx="12" type="sldNum"/>
          </p:nvPr>
        </p:nvSpPr>
        <p:spPr>
          <a:xfrm>
            <a:off x="3884613" y="42757972"/>
            <a:ext cx="2971800" cy="2258644"/>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3c8ee58418d_7_109:notes"/>
          <p:cNvSpPr txBox="1"/>
          <p:nvPr>
            <p:ph idx="1" type="body"/>
          </p:nvPr>
        </p:nvSpPr>
        <p:spPr>
          <a:xfrm>
            <a:off x="685800" y="21664246"/>
            <a:ext cx="5486400" cy="17725292"/>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g3c8ee58418d_7_109:notes"/>
          <p:cNvSpPr/>
          <p:nvPr>
            <p:ph idx="2" type="sldImg"/>
          </p:nvPr>
        </p:nvSpPr>
        <p:spPr>
          <a:xfrm>
            <a:off x="685800" y="5627077"/>
            <a:ext cx="5486400" cy="1519310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3c8ee58418d_7_115:notes"/>
          <p:cNvSpPr txBox="1"/>
          <p:nvPr>
            <p:ph idx="1" type="body"/>
          </p:nvPr>
        </p:nvSpPr>
        <p:spPr>
          <a:xfrm>
            <a:off x="685800" y="21664246"/>
            <a:ext cx="5486400" cy="17725292"/>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g3c8ee58418d_7_115:notes"/>
          <p:cNvSpPr/>
          <p:nvPr>
            <p:ph idx="2" type="sldImg"/>
          </p:nvPr>
        </p:nvSpPr>
        <p:spPr>
          <a:xfrm>
            <a:off x="685800" y="5627077"/>
            <a:ext cx="5486400" cy="1519310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3c8ee58418d_7_122:notes"/>
          <p:cNvSpPr txBox="1"/>
          <p:nvPr>
            <p:ph idx="1" type="body"/>
          </p:nvPr>
        </p:nvSpPr>
        <p:spPr>
          <a:xfrm>
            <a:off x="685800" y="21664246"/>
            <a:ext cx="5486400" cy="17725292"/>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g3c8ee58418d_7_122:notes"/>
          <p:cNvSpPr/>
          <p:nvPr>
            <p:ph idx="2" type="sldImg"/>
          </p:nvPr>
        </p:nvSpPr>
        <p:spPr>
          <a:xfrm>
            <a:off x="685800" y="5627077"/>
            <a:ext cx="5486400" cy="1519310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lank" showMasterSp="0">
  <p:cSld name="1_Blank">
    <p:spTree>
      <p:nvGrpSpPr>
        <p:cNvPr id="52" name="Shape 52"/>
        <p:cNvGrpSpPr/>
        <p:nvPr/>
      </p:nvGrpSpPr>
      <p:grpSpPr>
        <a:xfrm>
          <a:off x="0" y="0"/>
          <a:ext cx="0" cy="0"/>
          <a:chOff x="0" y="0"/>
          <a:chExt cx="0" cy="0"/>
        </a:xfrm>
      </p:grpSpPr>
      <p:sp>
        <p:nvSpPr>
          <p:cNvPr id="53" name="Google Shape;53;p14"/>
          <p:cNvSpPr txBox="1"/>
          <p:nvPr>
            <p:ph type="ctrTitle"/>
          </p:nvPr>
        </p:nvSpPr>
        <p:spPr>
          <a:xfrm>
            <a:off x="1143000" y="841772"/>
            <a:ext cx="6858000" cy="1790700"/>
          </a:xfrm>
          <a:prstGeom prst="rect">
            <a:avLst/>
          </a:prstGeom>
          <a:noFill/>
          <a:ln>
            <a:noFill/>
          </a:ln>
        </p:spPr>
        <p:txBody>
          <a:bodyPr anchorCtr="0" anchor="b" bIns="34275" lIns="68575" spcFirstLastPara="1" rIns="68575" wrap="square" tIns="34275">
            <a:normAutofit/>
          </a:bodyPr>
          <a:lstStyle>
            <a:lvl1pPr lvl="0" marR="0" rtl="0" algn="ctr">
              <a:lnSpc>
                <a:spcPct val="90000"/>
              </a:lnSpc>
              <a:spcBef>
                <a:spcPts val="0"/>
              </a:spcBef>
              <a:spcAft>
                <a:spcPts val="0"/>
              </a:spcAft>
              <a:buClr>
                <a:srgbClr val="005493"/>
              </a:buClr>
              <a:buSzPts val="3600"/>
              <a:buFont typeface="IBM Plex Mono SemiBold"/>
              <a:buNone/>
              <a:defRPr b="0" i="0" sz="3600" u="none" cap="none" strike="noStrike">
                <a:solidFill>
                  <a:srgbClr val="005493"/>
                </a:solidFill>
                <a:latin typeface="IBM Plex Mono SemiBold"/>
                <a:ea typeface="IBM Plex Mono SemiBold"/>
                <a:cs typeface="IBM Plex Mono SemiBold"/>
                <a:sym typeface="IBM Plex Mono SemiBold"/>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54" name="Google Shape;54;p14"/>
          <p:cNvSpPr txBox="1"/>
          <p:nvPr>
            <p:ph idx="11" type="ftr"/>
          </p:nvPr>
        </p:nvSpPr>
        <p:spPr>
          <a:xfrm>
            <a:off x="3028950" y="4767263"/>
            <a:ext cx="3086100" cy="273844"/>
          </a:xfrm>
          <a:prstGeom prst="rect">
            <a:avLst/>
          </a:prstGeom>
          <a:noFill/>
          <a:ln>
            <a:noFill/>
          </a:ln>
        </p:spPr>
        <p:txBody>
          <a:bodyPr anchorCtr="0" anchor="t" bIns="34275" lIns="68575" spcFirstLastPara="1" rIns="68575" wrap="square" tIns="34275">
            <a:noAutofit/>
          </a:bodyPr>
          <a:lstStyle>
            <a:lvl1pPr lvl="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Tree>
  </p:cSld>
  <p:clrMapOvr>
    <a:masterClrMapping/>
  </p:clrMapOvr>
  <p:transition spd="slow">
    <p:push/>
  </p:transition>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55" name="Shape 55"/>
        <p:cNvGrpSpPr/>
        <p:nvPr/>
      </p:nvGrpSpPr>
      <p:grpSpPr>
        <a:xfrm>
          <a:off x="0" y="0"/>
          <a:ext cx="0" cy="0"/>
          <a:chOff x="0" y="0"/>
          <a:chExt cx="0" cy="0"/>
        </a:xfrm>
      </p:grpSpPr>
      <p:sp>
        <p:nvSpPr>
          <p:cNvPr id="56" name="Google Shape;56;p15"/>
          <p:cNvSpPr txBox="1"/>
          <p:nvPr>
            <p:ph idx="12" type="sldNum"/>
          </p:nvPr>
        </p:nvSpPr>
        <p:spPr>
          <a:xfrm>
            <a:off x="6536079" y="4519180"/>
            <a:ext cx="2057400" cy="301229"/>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7" name="Shape 57"/>
        <p:cNvGrpSpPr/>
        <p:nvPr/>
      </p:nvGrpSpPr>
      <p:grpSpPr>
        <a:xfrm>
          <a:off x="0" y="0"/>
          <a:ext cx="0" cy="0"/>
          <a:chOff x="0" y="0"/>
          <a:chExt cx="0" cy="0"/>
        </a:xfrm>
      </p:grpSpPr>
      <p:sp>
        <p:nvSpPr>
          <p:cNvPr id="58" name="Google Shape;58;p16"/>
          <p:cNvSpPr txBox="1"/>
          <p:nvPr>
            <p:ph type="title"/>
          </p:nvPr>
        </p:nvSpPr>
        <p:spPr>
          <a:xfrm>
            <a:off x="623888" y="1282304"/>
            <a:ext cx="7886700" cy="2139553"/>
          </a:xfrm>
          <a:prstGeom prst="rect">
            <a:avLst/>
          </a:prstGeom>
          <a:noFill/>
          <a:ln>
            <a:noFill/>
          </a:ln>
        </p:spPr>
        <p:txBody>
          <a:bodyPr anchorCtr="0" anchor="b" bIns="34275" lIns="68575" spcFirstLastPara="1" rIns="68575" wrap="square" tIns="34275">
            <a:noAutofit/>
          </a:bodyPr>
          <a:lstStyle>
            <a:lvl1pPr lvl="0" marR="0" rtl="0" algn="l">
              <a:lnSpc>
                <a:spcPct val="90000"/>
              </a:lnSpc>
              <a:spcBef>
                <a:spcPts val="0"/>
              </a:spcBef>
              <a:spcAft>
                <a:spcPts val="0"/>
              </a:spcAft>
              <a:buClr>
                <a:schemeClr val="dk1"/>
              </a:buClr>
              <a:buSzPts val="4500"/>
              <a:buFont typeface="Calibri"/>
              <a:buNone/>
              <a:defRPr b="0" i="0" sz="4500" u="none" cap="none" strike="noStrike">
                <a:solidFill>
                  <a:schemeClr val="dk1"/>
                </a:solidFill>
                <a:latin typeface="Calibri"/>
                <a:ea typeface="Calibri"/>
                <a:cs typeface="Calibri"/>
                <a:sym typeface="Calibri"/>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59" name="Google Shape;59;p16"/>
          <p:cNvSpPr txBox="1"/>
          <p:nvPr>
            <p:ph idx="1" type="body"/>
          </p:nvPr>
        </p:nvSpPr>
        <p:spPr>
          <a:xfrm>
            <a:off x="623888" y="3442097"/>
            <a:ext cx="7886700" cy="112514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rgbClr val="888888"/>
              </a:buClr>
              <a:buSzPts val="1800"/>
              <a:buFont typeface="Arial"/>
              <a:buNone/>
              <a:defRPr b="0" i="0" sz="1800" u="none" cap="none" strike="noStrike">
                <a:solidFill>
                  <a:srgbClr val="888888"/>
                </a:solidFill>
                <a:latin typeface="Calibri"/>
                <a:ea typeface="Calibri"/>
                <a:cs typeface="Calibri"/>
                <a:sym typeface="Calibri"/>
              </a:defRPr>
            </a:lvl1pPr>
            <a:lvl2pPr indent="-228600" lvl="1" marL="914400" marR="0" rtl="0" algn="l">
              <a:lnSpc>
                <a:spcPct val="90000"/>
              </a:lnSpc>
              <a:spcBef>
                <a:spcPts val="400"/>
              </a:spcBef>
              <a:spcAft>
                <a:spcPts val="0"/>
              </a:spcAft>
              <a:buClr>
                <a:srgbClr val="888888"/>
              </a:buClr>
              <a:buSzPts val="1500"/>
              <a:buFont typeface="Arial"/>
              <a:buNone/>
              <a:defRPr b="0" i="0" sz="1500" u="none" cap="none" strike="noStrike">
                <a:solidFill>
                  <a:srgbClr val="888888"/>
                </a:solidFill>
                <a:latin typeface="Calibri"/>
                <a:ea typeface="Calibri"/>
                <a:cs typeface="Calibri"/>
                <a:sym typeface="Calibri"/>
              </a:defRPr>
            </a:lvl2pPr>
            <a:lvl3pPr indent="-228600" lvl="2" marL="1371600" marR="0" rtl="0" algn="l">
              <a:lnSpc>
                <a:spcPct val="90000"/>
              </a:lnSpc>
              <a:spcBef>
                <a:spcPts val="40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3pPr>
            <a:lvl4pPr indent="-228600" lvl="3" marL="1828800" marR="0" rtl="0" algn="l">
              <a:lnSpc>
                <a:spcPct val="90000"/>
              </a:lnSpc>
              <a:spcBef>
                <a:spcPts val="400"/>
              </a:spcBef>
              <a:spcAft>
                <a:spcPts val="0"/>
              </a:spcAft>
              <a:buClr>
                <a:srgbClr val="888888"/>
              </a:buClr>
              <a:buSzPts val="1200"/>
              <a:buFont typeface="Arial"/>
              <a:buNone/>
              <a:defRPr b="0" i="0" sz="1200" u="none" cap="none" strike="noStrike">
                <a:solidFill>
                  <a:srgbClr val="888888"/>
                </a:solidFill>
                <a:latin typeface="Calibri"/>
                <a:ea typeface="Calibri"/>
                <a:cs typeface="Calibri"/>
                <a:sym typeface="Calibri"/>
              </a:defRPr>
            </a:lvl4pPr>
            <a:lvl5pPr indent="-228600" lvl="4" marL="2286000" marR="0" rtl="0" algn="l">
              <a:lnSpc>
                <a:spcPct val="90000"/>
              </a:lnSpc>
              <a:spcBef>
                <a:spcPts val="400"/>
              </a:spcBef>
              <a:spcAft>
                <a:spcPts val="0"/>
              </a:spcAft>
              <a:buClr>
                <a:srgbClr val="888888"/>
              </a:buClr>
              <a:buSzPts val="1200"/>
              <a:buFont typeface="Arial"/>
              <a:buNone/>
              <a:defRPr b="0" i="0" sz="1200" u="none" cap="none" strike="noStrike">
                <a:solidFill>
                  <a:srgbClr val="888888"/>
                </a:solidFill>
                <a:latin typeface="Calibri"/>
                <a:ea typeface="Calibri"/>
                <a:cs typeface="Calibri"/>
                <a:sym typeface="Calibri"/>
              </a:defRPr>
            </a:lvl5pPr>
            <a:lvl6pPr indent="-228600" lvl="5" marL="2743200" marR="0" rtl="0" algn="l">
              <a:lnSpc>
                <a:spcPct val="90000"/>
              </a:lnSpc>
              <a:spcBef>
                <a:spcPts val="400"/>
              </a:spcBef>
              <a:spcAft>
                <a:spcPts val="0"/>
              </a:spcAft>
              <a:buClr>
                <a:srgbClr val="888888"/>
              </a:buClr>
              <a:buSzPts val="1200"/>
              <a:buFont typeface="Arial"/>
              <a:buNone/>
              <a:defRPr b="0" i="0" sz="1200" u="none" cap="none" strike="noStrike">
                <a:solidFill>
                  <a:srgbClr val="888888"/>
                </a:solidFill>
                <a:latin typeface="Calibri"/>
                <a:ea typeface="Calibri"/>
                <a:cs typeface="Calibri"/>
                <a:sym typeface="Calibri"/>
              </a:defRPr>
            </a:lvl6pPr>
            <a:lvl7pPr indent="-228600" lvl="6" marL="3200400" marR="0" rtl="0" algn="l">
              <a:lnSpc>
                <a:spcPct val="90000"/>
              </a:lnSpc>
              <a:spcBef>
                <a:spcPts val="400"/>
              </a:spcBef>
              <a:spcAft>
                <a:spcPts val="0"/>
              </a:spcAft>
              <a:buClr>
                <a:srgbClr val="888888"/>
              </a:buClr>
              <a:buSzPts val="1200"/>
              <a:buFont typeface="Arial"/>
              <a:buNone/>
              <a:defRPr b="0" i="0" sz="1200" u="none" cap="none" strike="noStrike">
                <a:solidFill>
                  <a:srgbClr val="888888"/>
                </a:solidFill>
                <a:latin typeface="Calibri"/>
                <a:ea typeface="Calibri"/>
                <a:cs typeface="Calibri"/>
                <a:sym typeface="Calibri"/>
              </a:defRPr>
            </a:lvl7pPr>
            <a:lvl8pPr indent="-228600" lvl="7" marL="3657600" marR="0" rtl="0" algn="l">
              <a:lnSpc>
                <a:spcPct val="90000"/>
              </a:lnSpc>
              <a:spcBef>
                <a:spcPts val="400"/>
              </a:spcBef>
              <a:spcAft>
                <a:spcPts val="0"/>
              </a:spcAft>
              <a:buClr>
                <a:srgbClr val="888888"/>
              </a:buClr>
              <a:buSzPts val="1200"/>
              <a:buFont typeface="Arial"/>
              <a:buNone/>
              <a:defRPr b="0" i="0" sz="1200" u="none" cap="none" strike="noStrike">
                <a:solidFill>
                  <a:srgbClr val="888888"/>
                </a:solidFill>
                <a:latin typeface="Calibri"/>
                <a:ea typeface="Calibri"/>
                <a:cs typeface="Calibri"/>
                <a:sym typeface="Calibri"/>
              </a:defRPr>
            </a:lvl8pPr>
            <a:lvl9pPr indent="-228600" lvl="8" marL="4114800" marR="0" rtl="0" algn="l">
              <a:lnSpc>
                <a:spcPct val="90000"/>
              </a:lnSpc>
              <a:spcBef>
                <a:spcPts val="400"/>
              </a:spcBef>
              <a:spcAft>
                <a:spcPts val="0"/>
              </a:spcAft>
              <a:buClr>
                <a:srgbClr val="888888"/>
              </a:buClr>
              <a:buSzPts val="1200"/>
              <a:buFont typeface="Arial"/>
              <a:buNone/>
              <a:defRPr b="0" i="0" sz="1200" u="none" cap="none" strike="noStrike">
                <a:solidFill>
                  <a:srgbClr val="888888"/>
                </a:solidFill>
                <a:latin typeface="Calibri"/>
                <a:ea typeface="Calibri"/>
                <a:cs typeface="Calibri"/>
                <a:sym typeface="Calibri"/>
              </a:defRPr>
            </a:lvl9pPr>
          </a:lstStyle>
          <a:p/>
        </p:txBody>
      </p:sp>
      <p:sp>
        <p:nvSpPr>
          <p:cNvPr id="60" name="Google Shape;60;p16"/>
          <p:cNvSpPr txBox="1"/>
          <p:nvPr>
            <p:ph idx="10" type="dt"/>
          </p:nvPr>
        </p:nvSpPr>
        <p:spPr>
          <a:xfrm>
            <a:off x="628650" y="4767263"/>
            <a:ext cx="2057400" cy="273844"/>
          </a:xfrm>
          <a:prstGeom prst="rect">
            <a:avLst/>
          </a:prstGeom>
          <a:noFill/>
          <a:ln>
            <a:noFill/>
          </a:ln>
        </p:spPr>
        <p:txBody>
          <a:bodyPr anchorCtr="0" anchor="t" bIns="34275" lIns="68575" spcFirstLastPara="1" rIns="68575" wrap="square" tIns="34275">
            <a:noAutofit/>
          </a:bodyPr>
          <a:lstStyle>
            <a:lvl1pPr lvl="0" marR="0" rtl="0" algn="l">
              <a:spcBef>
                <a:spcPts val="0"/>
              </a:spcBef>
              <a:spcAft>
                <a:spcPts val="0"/>
              </a:spcAft>
              <a:buSzPts val="1100"/>
              <a:buNone/>
              <a:defRPr sz="1400">
                <a:solidFill>
                  <a:schemeClr val="dk1"/>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61" name="Google Shape;61;p16"/>
          <p:cNvSpPr txBox="1"/>
          <p:nvPr>
            <p:ph idx="11" type="ftr"/>
          </p:nvPr>
        </p:nvSpPr>
        <p:spPr>
          <a:xfrm>
            <a:off x="3028950" y="4767263"/>
            <a:ext cx="3086100" cy="273844"/>
          </a:xfrm>
          <a:prstGeom prst="rect">
            <a:avLst/>
          </a:prstGeom>
          <a:noFill/>
          <a:ln>
            <a:noFill/>
          </a:ln>
        </p:spPr>
        <p:txBody>
          <a:bodyPr anchorCtr="0" anchor="t" bIns="34275" lIns="68575" spcFirstLastPara="1" rIns="68575" wrap="square" tIns="34275">
            <a:noAutofit/>
          </a:bodyPr>
          <a:lstStyle>
            <a:lvl1pPr lvl="0" marR="0" rtl="0" algn="l">
              <a:spcBef>
                <a:spcPts val="0"/>
              </a:spcBef>
              <a:spcAft>
                <a:spcPts val="0"/>
              </a:spcAft>
              <a:buSzPts val="1100"/>
              <a:buNone/>
              <a:defRPr sz="1400">
                <a:solidFill>
                  <a:schemeClr val="dk1"/>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62" name="Google Shape;62;p16"/>
          <p:cNvSpPr txBox="1"/>
          <p:nvPr>
            <p:ph idx="12" type="sldNum"/>
          </p:nvPr>
        </p:nvSpPr>
        <p:spPr>
          <a:xfrm>
            <a:off x="6536079" y="4519180"/>
            <a:ext cx="2057400" cy="301229"/>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Vertical Title and Text">
  <p:cSld name="1_Vertical Title and Text">
    <p:spTree>
      <p:nvGrpSpPr>
        <p:cNvPr id="63" name="Shape 63"/>
        <p:cNvGrpSpPr/>
        <p:nvPr/>
      </p:nvGrpSpPr>
      <p:grpSpPr>
        <a:xfrm>
          <a:off x="0" y="0"/>
          <a:ext cx="0" cy="0"/>
          <a:chOff x="0" y="0"/>
          <a:chExt cx="0" cy="0"/>
        </a:xfrm>
      </p:grpSpPr>
      <p:sp>
        <p:nvSpPr>
          <p:cNvPr id="64" name="Google Shape;64;p17"/>
          <p:cNvSpPr txBox="1"/>
          <p:nvPr>
            <p:ph idx="1" type="body"/>
          </p:nvPr>
        </p:nvSpPr>
        <p:spPr>
          <a:xfrm rot="5400000">
            <a:off x="1349573" y="-447080"/>
            <a:ext cx="4358879" cy="5800725"/>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chemeClr val="dk1"/>
              </a:buClr>
              <a:buSzPts val="2100"/>
              <a:buFont typeface="Arial"/>
              <a:buChar char="•"/>
              <a:defRPr sz="2100">
                <a:solidFill>
                  <a:schemeClr val="dk1"/>
                </a:solidFill>
                <a:latin typeface="Calibri"/>
                <a:ea typeface="Calibri"/>
                <a:cs typeface="Calibri"/>
                <a:sym typeface="Calibri"/>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65" name="Google Shape;65;p17"/>
          <p:cNvSpPr txBox="1"/>
          <p:nvPr>
            <p:ph idx="11" type="ftr"/>
          </p:nvPr>
        </p:nvSpPr>
        <p:spPr>
          <a:xfrm>
            <a:off x="3028950" y="4767263"/>
            <a:ext cx="3086100" cy="273844"/>
          </a:xfrm>
          <a:prstGeom prst="rect">
            <a:avLst/>
          </a:prstGeom>
          <a:noFill/>
          <a:ln>
            <a:noFill/>
          </a:ln>
        </p:spPr>
        <p:txBody>
          <a:bodyPr anchorCtr="0" anchor="t" bIns="34275" lIns="68575" spcFirstLastPara="1" rIns="68575" wrap="square" tIns="34275">
            <a:noAutofit/>
          </a:bodyPr>
          <a:lstStyle>
            <a:lvl1pPr lvl="0" marR="0" rtl="0" algn="l">
              <a:spcBef>
                <a:spcPts val="0"/>
              </a:spcBef>
              <a:spcAft>
                <a:spcPts val="0"/>
              </a:spcAft>
              <a:buSzPts val="1100"/>
              <a:buNone/>
              <a:defRPr sz="1400">
                <a:solidFill>
                  <a:schemeClr val="dk1"/>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Tree>
  </p:cSld>
  <p:clrMapOvr>
    <a:masterClrMapping/>
  </p:clrMapOvr>
  <p:transition spd="slow">
    <p:push/>
  </p:transition>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6" name="Shape 66"/>
        <p:cNvGrpSpPr/>
        <p:nvPr/>
      </p:nvGrpSpPr>
      <p:grpSpPr>
        <a:xfrm>
          <a:off x="0" y="0"/>
          <a:ext cx="0" cy="0"/>
          <a:chOff x="0" y="0"/>
          <a:chExt cx="0" cy="0"/>
        </a:xfrm>
      </p:grpSpPr>
      <p:sp>
        <p:nvSpPr>
          <p:cNvPr id="67" name="Google Shape;67;p18"/>
          <p:cNvSpPr txBox="1"/>
          <p:nvPr>
            <p:ph type="title"/>
          </p:nvPr>
        </p:nvSpPr>
        <p:spPr>
          <a:xfrm>
            <a:off x="628650" y="273844"/>
            <a:ext cx="7886700" cy="994172"/>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68" name="Google Shape;68;p18"/>
          <p:cNvSpPr txBox="1"/>
          <p:nvPr>
            <p:ph idx="1" type="body"/>
          </p:nvPr>
        </p:nvSpPr>
        <p:spPr>
          <a:xfrm>
            <a:off x="628650" y="1369219"/>
            <a:ext cx="7886700" cy="3263504"/>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chemeClr val="dk1"/>
              </a:buClr>
              <a:buSzPts val="2100"/>
              <a:buFont typeface="Arial"/>
              <a:buChar char="•"/>
              <a:defRPr sz="2100">
                <a:solidFill>
                  <a:schemeClr val="dk1"/>
                </a:solidFill>
                <a:latin typeface="Calibri"/>
                <a:ea typeface="Calibri"/>
                <a:cs typeface="Calibri"/>
                <a:sym typeface="Calibri"/>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69" name="Google Shape;69;p18"/>
          <p:cNvSpPr txBox="1"/>
          <p:nvPr>
            <p:ph idx="10" type="dt"/>
          </p:nvPr>
        </p:nvSpPr>
        <p:spPr>
          <a:xfrm>
            <a:off x="628650" y="4767263"/>
            <a:ext cx="2057400" cy="273844"/>
          </a:xfrm>
          <a:prstGeom prst="rect">
            <a:avLst/>
          </a:prstGeom>
          <a:noFill/>
          <a:ln>
            <a:noFill/>
          </a:ln>
        </p:spPr>
        <p:txBody>
          <a:bodyPr anchorCtr="0" anchor="t" bIns="34275" lIns="68575" spcFirstLastPara="1" rIns="68575" wrap="square" tIns="34275">
            <a:noAutofit/>
          </a:bodyPr>
          <a:lstStyle>
            <a:lvl1pPr lvl="0" marR="0" rtl="0" algn="l">
              <a:spcBef>
                <a:spcPts val="0"/>
              </a:spcBef>
              <a:spcAft>
                <a:spcPts val="0"/>
              </a:spcAft>
              <a:buSzPts val="1100"/>
              <a:buNone/>
              <a:defRPr sz="1400">
                <a:solidFill>
                  <a:schemeClr val="dk1"/>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70" name="Google Shape;70;p18"/>
          <p:cNvSpPr txBox="1"/>
          <p:nvPr>
            <p:ph idx="11" type="ftr"/>
          </p:nvPr>
        </p:nvSpPr>
        <p:spPr>
          <a:xfrm>
            <a:off x="3028950" y="4767263"/>
            <a:ext cx="3086100" cy="273844"/>
          </a:xfrm>
          <a:prstGeom prst="rect">
            <a:avLst/>
          </a:prstGeom>
          <a:noFill/>
          <a:ln>
            <a:noFill/>
          </a:ln>
        </p:spPr>
        <p:txBody>
          <a:bodyPr anchorCtr="0" anchor="t" bIns="34275" lIns="68575" spcFirstLastPara="1" rIns="68575" wrap="square" tIns="34275">
            <a:noAutofit/>
          </a:bodyPr>
          <a:lstStyle>
            <a:lvl1pPr lvl="0" marR="0" rtl="0" algn="l">
              <a:spcBef>
                <a:spcPts val="0"/>
              </a:spcBef>
              <a:spcAft>
                <a:spcPts val="0"/>
              </a:spcAft>
              <a:buSzPts val="1100"/>
              <a:buNone/>
              <a:defRPr sz="1400">
                <a:solidFill>
                  <a:schemeClr val="dk1"/>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71" name="Google Shape;71;p18"/>
          <p:cNvSpPr txBox="1"/>
          <p:nvPr>
            <p:ph idx="12" type="sldNum"/>
          </p:nvPr>
        </p:nvSpPr>
        <p:spPr>
          <a:xfrm>
            <a:off x="6536079" y="4519180"/>
            <a:ext cx="2057400" cy="301229"/>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2" name="Shape 72"/>
        <p:cNvGrpSpPr/>
        <p:nvPr/>
      </p:nvGrpSpPr>
      <p:grpSpPr>
        <a:xfrm>
          <a:off x="0" y="0"/>
          <a:ext cx="0" cy="0"/>
          <a:chOff x="0" y="0"/>
          <a:chExt cx="0" cy="0"/>
        </a:xfrm>
      </p:grpSpPr>
      <p:sp>
        <p:nvSpPr>
          <p:cNvPr id="73" name="Google Shape;73;p19"/>
          <p:cNvSpPr txBox="1"/>
          <p:nvPr>
            <p:ph type="title"/>
          </p:nvPr>
        </p:nvSpPr>
        <p:spPr>
          <a:xfrm>
            <a:off x="628650" y="273844"/>
            <a:ext cx="7886700" cy="994172"/>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74" name="Google Shape;74;p19"/>
          <p:cNvSpPr txBox="1"/>
          <p:nvPr>
            <p:ph idx="1" type="body"/>
          </p:nvPr>
        </p:nvSpPr>
        <p:spPr>
          <a:xfrm>
            <a:off x="628650" y="1369219"/>
            <a:ext cx="3886200" cy="3263504"/>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chemeClr val="dk1"/>
              </a:buClr>
              <a:buSzPts val="2100"/>
              <a:buFont typeface="Arial"/>
              <a:buChar char="•"/>
              <a:defRPr sz="2100">
                <a:solidFill>
                  <a:schemeClr val="dk1"/>
                </a:solidFill>
                <a:latin typeface="Calibri"/>
                <a:ea typeface="Calibri"/>
                <a:cs typeface="Calibri"/>
                <a:sym typeface="Calibri"/>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75" name="Google Shape;75;p19"/>
          <p:cNvSpPr txBox="1"/>
          <p:nvPr>
            <p:ph idx="2" type="body"/>
          </p:nvPr>
        </p:nvSpPr>
        <p:spPr>
          <a:xfrm>
            <a:off x="4629150" y="1369219"/>
            <a:ext cx="3886200" cy="3263504"/>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chemeClr val="dk1"/>
              </a:buClr>
              <a:buSzPts val="2100"/>
              <a:buFont typeface="Arial"/>
              <a:buChar char="•"/>
              <a:defRPr sz="2100">
                <a:solidFill>
                  <a:schemeClr val="dk1"/>
                </a:solidFill>
                <a:latin typeface="Calibri"/>
                <a:ea typeface="Calibri"/>
                <a:cs typeface="Calibri"/>
                <a:sym typeface="Calibri"/>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76" name="Google Shape;76;p19"/>
          <p:cNvSpPr txBox="1"/>
          <p:nvPr>
            <p:ph idx="10" type="dt"/>
          </p:nvPr>
        </p:nvSpPr>
        <p:spPr>
          <a:xfrm>
            <a:off x="628650" y="4767263"/>
            <a:ext cx="2057400" cy="273844"/>
          </a:xfrm>
          <a:prstGeom prst="rect">
            <a:avLst/>
          </a:prstGeom>
          <a:noFill/>
          <a:ln>
            <a:noFill/>
          </a:ln>
        </p:spPr>
        <p:txBody>
          <a:bodyPr anchorCtr="0" anchor="t" bIns="34275" lIns="68575" spcFirstLastPara="1" rIns="68575" wrap="square" tIns="34275">
            <a:noAutofit/>
          </a:bodyPr>
          <a:lstStyle>
            <a:lvl1pPr lvl="0" marR="0" rtl="0" algn="l">
              <a:spcBef>
                <a:spcPts val="0"/>
              </a:spcBef>
              <a:spcAft>
                <a:spcPts val="0"/>
              </a:spcAft>
              <a:buSzPts val="1100"/>
              <a:buNone/>
              <a:defRPr sz="1400">
                <a:solidFill>
                  <a:schemeClr val="dk1"/>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77" name="Google Shape;77;p19"/>
          <p:cNvSpPr txBox="1"/>
          <p:nvPr>
            <p:ph idx="11" type="ftr"/>
          </p:nvPr>
        </p:nvSpPr>
        <p:spPr>
          <a:xfrm>
            <a:off x="3028950" y="4767263"/>
            <a:ext cx="3086100" cy="273844"/>
          </a:xfrm>
          <a:prstGeom prst="rect">
            <a:avLst/>
          </a:prstGeom>
          <a:noFill/>
          <a:ln>
            <a:noFill/>
          </a:ln>
        </p:spPr>
        <p:txBody>
          <a:bodyPr anchorCtr="0" anchor="t" bIns="34275" lIns="68575" spcFirstLastPara="1" rIns="68575" wrap="square" tIns="34275">
            <a:noAutofit/>
          </a:bodyPr>
          <a:lstStyle>
            <a:lvl1pPr lvl="0" marR="0" rtl="0" algn="l">
              <a:spcBef>
                <a:spcPts val="0"/>
              </a:spcBef>
              <a:spcAft>
                <a:spcPts val="0"/>
              </a:spcAft>
              <a:buSzPts val="1100"/>
              <a:buNone/>
              <a:defRPr sz="1400">
                <a:solidFill>
                  <a:schemeClr val="dk1"/>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78" name="Google Shape;78;p19"/>
          <p:cNvSpPr txBox="1"/>
          <p:nvPr>
            <p:ph idx="12" type="sldNum"/>
          </p:nvPr>
        </p:nvSpPr>
        <p:spPr>
          <a:xfrm>
            <a:off x="6536079" y="4519180"/>
            <a:ext cx="2057400" cy="301229"/>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9" name="Shape 79"/>
        <p:cNvGrpSpPr/>
        <p:nvPr/>
      </p:nvGrpSpPr>
      <p:grpSpPr>
        <a:xfrm>
          <a:off x="0" y="0"/>
          <a:ext cx="0" cy="0"/>
          <a:chOff x="0" y="0"/>
          <a:chExt cx="0" cy="0"/>
        </a:xfrm>
      </p:grpSpPr>
      <p:sp>
        <p:nvSpPr>
          <p:cNvPr id="80" name="Google Shape;80;p20"/>
          <p:cNvSpPr txBox="1"/>
          <p:nvPr>
            <p:ph type="title"/>
          </p:nvPr>
        </p:nvSpPr>
        <p:spPr>
          <a:xfrm>
            <a:off x="629841" y="273844"/>
            <a:ext cx="7886700" cy="994172"/>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81" name="Google Shape;81;p20"/>
          <p:cNvSpPr txBox="1"/>
          <p:nvPr>
            <p:ph idx="1" type="body"/>
          </p:nvPr>
        </p:nvSpPr>
        <p:spPr>
          <a:xfrm>
            <a:off x="629841" y="1260872"/>
            <a:ext cx="3868340" cy="617934"/>
          </a:xfrm>
          <a:prstGeom prst="rect">
            <a:avLst/>
          </a:prstGeom>
          <a:noFill/>
          <a:ln>
            <a:noFill/>
          </a:ln>
        </p:spPr>
        <p:txBody>
          <a:bodyPr anchorCtr="0" anchor="b" bIns="34275" lIns="68575" spcFirstLastPara="1" rIns="68575" wrap="square" tIns="34275">
            <a:noAutofit/>
          </a:bodyPr>
          <a:lstStyle>
            <a:lvl1pPr indent="-228600" lvl="0" marL="457200" marR="0" rtl="0" algn="l">
              <a:lnSpc>
                <a:spcPct val="90000"/>
              </a:lnSpc>
              <a:spcBef>
                <a:spcPts val="800"/>
              </a:spcBef>
              <a:spcAft>
                <a:spcPts val="0"/>
              </a:spcAft>
              <a:buClr>
                <a:schemeClr val="dk1"/>
              </a:buClr>
              <a:buSzPts val="1800"/>
              <a:buFont typeface="Arial"/>
              <a:buNone/>
              <a:defRPr b="1" sz="1800">
                <a:solidFill>
                  <a:schemeClr val="dk1"/>
                </a:solidFill>
                <a:latin typeface="Calibri"/>
                <a:ea typeface="Calibri"/>
                <a:cs typeface="Calibri"/>
                <a:sym typeface="Calibri"/>
              </a:defRPr>
            </a:lvl1pPr>
            <a:lvl2pPr indent="-228600" lvl="1" marL="914400" marR="0" rtl="0" algn="l">
              <a:lnSpc>
                <a:spcPct val="90000"/>
              </a:lnSpc>
              <a:spcBef>
                <a:spcPts val="400"/>
              </a:spcBef>
              <a:spcAft>
                <a:spcPts val="0"/>
              </a:spcAft>
              <a:buClr>
                <a:schemeClr val="dk1"/>
              </a:buClr>
              <a:buSzPts val="1500"/>
              <a:buFont typeface="Arial"/>
              <a:buNone/>
              <a:defRPr b="1" i="0" sz="1500" u="none" cap="none" strike="noStrike">
                <a:solidFill>
                  <a:schemeClr val="dk1"/>
                </a:solidFill>
                <a:latin typeface="Calibri"/>
                <a:ea typeface="Calibri"/>
                <a:cs typeface="Calibri"/>
                <a:sym typeface="Calibri"/>
              </a:defRPr>
            </a:lvl2pPr>
            <a:lvl3pPr indent="-228600" lvl="2" marL="1371600" marR="0" rtl="0" algn="l">
              <a:lnSpc>
                <a:spcPct val="90000"/>
              </a:lnSpc>
              <a:spcBef>
                <a:spcPts val="400"/>
              </a:spcBef>
              <a:spcAft>
                <a:spcPts val="0"/>
              </a:spcAft>
              <a:buClr>
                <a:schemeClr val="dk1"/>
              </a:buClr>
              <a:buSzPts val="1400"/>
              <a:buFont typeface="Arial"/>
              <a:buNone/>
              <a:defRPr b="1" i="0" sz="1400" u="none" cap="none" strike="noStrike">
                <a:solidFill>
                  <a:schemeClr val="dk1"/>
                </a:solidFill>
                <a:latin typeface="Calibri"/>
                <a:ea typeface="Calibri"/>
                <a:cs typeface="Calibri"/>
                <a:sym typeface="Calibri"/>
              </a:defRPr>
            </a:lvl3pPr>
            <a:lvl4pPr indent="-228600" lvl="3" marL="1828800" marR="0" rtl="0" algn="l">
              <a:lnSpc>
                <a:spcPct val="90000"/>
              </a:lnSpc>
              <a:spcBef>
                <a:spcPts val="400"/>
              </a:spcBef>
              <a:spcAft>
                <a:spcPts val="0"/>
              </a:spcAft>
              <a:buClr>
                <a:schemeClr val="dk1"/>
              </a:buClr>
              <a:buSzPts val="1200"/>
              <a:buFont typeface="Arial"/>
              <a:buNone/>
              <a:defRPr b="1" i="0" sz="1200" u="none" cap="none" strike="noStrike">
                <a:solidFill>
                  <a:schemeClr val="dk1"/>
                </a:solidFill>
                <a:latin typeface="Calibri"/>
                <a:ea typeface="Calibri"/>
                <a:cs typeface="Calibri"/>
                <a:sym typeface="Calibri"/>
              </a:defRPr>
            </a:lvl4pPr>
            <a:lvl5pPr indent="-228600" lvl="4" marL="2286000" marR="0" rtl="0" algn="l">
              <a:lnSpc>
                <a:spcPct val="90000"/>
              </a:lnSpc>
              <a:spcBef>
                <a:spcPts val="400"/>
              </a:spcBef>
              <a:spcAft>
                <a:spcPts val="0"/>
              </a:spcAft>
              <a:buClr>
                <a:schemeClr val="dk1"/>
              </a:buClr>
              <a:buSzPts val="1200"/>
              <a:buFont typeface="Arial"/>
              <a:buNone/>
              <a:defRPr b="1" i="0" sz="1200" u="none" cap="none" strike="noStrike">
                <a:solidFill>
                  <a:schemeClr val="dk1"/>
                </a:solidFill>
                <a:latin typeface="Calibri"/>
                <a:ea typeface="Calibri"/>
                <a:cs typeface="Calibri"/>
                <a:sym typeface="Calibri"/>
              </a:defRPr>
            </a:lvl5pPr>
            <a:lvl6pPr indent="-228600" lvl="5" marL="2743200" marR="0" rtl="0" algn="l">
              <a:lnSpc>
                <a:spcPct val="90000"/>
              </a:lnSpc>
              <a:spcBef>
                <a:spcPts val="400"/>
              </a:spcBef>
              <a:spcAft>
                <a:spcPts val="0"/>
              </a:spcAft>
              <a:buClr>
                <a:schemeClr val="dk1"/>
              </a:buClr>
              <a:buSzPts val="1200"/>
              <a:buFont typeface="Arial"/>
              <a:buNone/>
              <a:defRPr b="1" i="0" sz="1200" u="none" cap="none" strike="noStrike">
                <a:solidFill>
                  <a:schemeClr val="dk1"/>
                </a:solidFill>
                <a:latin typeface="Calibri"/>
                <a:ea typeface="Calibri"/>
                <a:cs typeface="Calibri"/>
                <a:sym typeface="Calibri"/>
              </a:defRPr>
            </a:lvl6pPr>
            <a:lvl7pPr indent="-228600" lvl="6" marL="3200400" marR="0" rtl="0" algn="l">
              <a:lnSpc>
                <a:spcPct val="90000"/>
              </a:lnSpc>
              <a:spcBef>
                <a:spcPts val="400"/>
              </a:spcBef>
              <a:spcAft>
                <a:spcPts val="0"/>
              </a:spcAft>
              <a:buClr>
                <a:schemeClr val="dk1"/>
              </a:buClr>
              <a:buSzPts val="1200"/>
              <a:buFont typeface="Arial"/>
              <a:buNone/>
              <a:defRPr b="1" i="0" sz="1200" u="none" cap="none" strike="noStrike">
                <a:solidFill>
                  <a:schemeClr val="dk1"/>
                </a:solidFill>
                <a:latin typeface="Calibri"/>
                <a:ea typeface="Calibri"/>
                <a:cs typeface="Calibri"/>
                <a:sym typeface="Calibri"/>
              </a:defRPr>
            </a:lvl7pPr>
            <a:lvl8pPr indent="-228600" lvl="7" marL="3657600" marR="0" rtl="0" algn="l">
              <a:lnSpc>
                <a:spcPct val="90000"/>
              </a:lnSpc>
              <a:spcBef>
                <a:spcPts val="400"/>
              </a:spcBef>
              <a:spcAft>
                <a:spcPts val="0"/>
              </a:spcAft>
              <a:buClr>
                <a:schemeClr val="dk1"/>
              </a:buClr>
              <a:buSzPts val="1200"/>
              <a:buFont typeface="Arial"/>
              <a:buNone/>
              <a:defRPr b="1" i="0" sz="1200" u="none" cap="none" strike="noStrike">
                <a:solidFill>
                  <a:schemeClr val="dk1"/>
                </a:solidFill>
                <a:latin typeface="Calibri"/>
                <a:ea typeface="Calibri"/>
                <a:cs typeface="Calibri"/>
                <a:sym typeface="Calibri"/>
              </a:defRPr>
            </a:lvl8pPr>
            <a:lvl9pPr indent="-228600" lvl="8" marL="4114800" marR="0" rtl="0" algn="l">
              <a:lnSpc>
                <a:spcPct val="90000"/>
              </a:lnSpc>
              <a:spcBef>
                <a:spcPts val="400"/>
              </a:spcBef>
              <a:spcAft>
                <a:spcPts val="0"/>
              </a:spcAft>
              <a:buClr>
                <a:schemeClr val="dk1"/>
              </a:buClr>
              <a:buSzPts val="1200"/>
              <a:buFont typeface="Arial"/>
              <a:buNone/>
              <a:defRPr b="1" i="0" sz="1200" u="none" cap="none" strike="noStrike">
                <a:solidFill>
                  <a:schemeClr val="dk1"/>
                </a:solidFill>
                <a:latin typeface="Calibri"/>
                <a:ea typeface="Calibri"/>
                <a:cs typeface="Calibri"/>
                <a:sym typeface="Calibri"/>
              </a:defRPr>
            </a:lvl9pPr>
          </a:lstStyle>
          <a:p/>
        </p:txBody>
      </p:sp>
      <p:sp>
        <p:nvSpPr>
          <p:cNvPr id="82" name="Google Shape;82;p20"/>
          <p:cNvSpPr txBox="1"/>
          <p:nvPr>
            <p:ph idx="2" type="body"/>
          </p:nvPr>
        </p:nvSpPr>
        <p:spPr>
          <a:xfrm>
            <a:off x="629841" y="1878806"/>
            <a:ext cx="3868340" cy="2763441"/>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chemeClr val="dk1"/>
              </a:buClr>
              <a:buSzPts val="2100"/>
              <a:buFont typeface="Arial"/>
              <a:buChar char="•"/>
              <a:defRPr sz="2100">
                <a:solidFill>
                  <a:schemeClr val="dk1"/>
                </a:solidFill>
                <a:latin typeface="Calibri"/>
                <a:ea typeface="Calibri"/>
                <a:cs typeface="Calibri"/>
                <a:sym typeface="Calibri"/>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83" name="Google Shape;83;p20"/>
          <p:cNvSpPr txBox="1"/>
          <p:nvPr>
            <p:ph idx="3" type="body"/>
          </p:nvPr>
        </p:nvSpPr>
        <p:spPr>
          <a:xfrm>
            <a:off x="4629150" y="1260872"/>
            <a:ext cx="3887391" cy="617934"/>
          </a:xfrm>
          <a:prstGeom prst="rect">
            <a:avLst/>
          </a:prstGeom>
          <a:noFill/>
          <a:ln>
            <a:noFill/>
          </a:ln>
        </p:spPr>
        <p:txBody>
          <a:bodyPr anchorCtr="0" anchor="b" bIns="34275" lIns="68575" spcFirstLastPara="1" rIns="68575" wrap="square" tIns="34275">
            <a:noAutofit/>
          </a:bodyPr>
          <a:lstStyle>
            <a:lvl1pPr indent="-228600" lvl="0" marL="457200" marR="0" rtl="0" algn="l">
              <a:lnSpc>
                <a:spcPct val="90000"/>
              </a:lnSpc>
              <a:spcBef>
                <a:spcPts val="800"/>
              </a:spcBef>
              <a:spcAft>
                <a:spcPts val="0"/>
              </a:spcAft>
              <a:buClr>
                <a:schemeClr val="dk1"/>
              </a:buClr>
              <a:buSzPts val="1800"/>
              <a:buFont typeface="Arial"/>
              <a:buNone/>
              <a:defRPr b="1" sz="1800">
                <a:solidFill>
                  <a:schemeClr val="dk1"/>
                </a:solidFill>
                <a:latin typeface="Calibri"/>
                <a:ea typeface="Calibri"/>
                <a:cs typeface="Calibri"/>
                <a:sym typeface="Calibri"/>
              </a:defRPr>
            </a:lvl1pPr>
            <a:lvl2pPr indent="-228600" lvl="1" marL="914400" marR="0" rtl="0" algn="l">
              <a:lnSpc>
                <a:spcPct val="90000"/>
              </a:lnSpc>
              <a:spcBef>
                <a:spcPts val="400"/>
              </a:spcBef>
              <a:spcAft>
                <a:spcPts val="0"/>
              </a:spcAft>
              <a:buClr>
                <a:schemeClr val="dk1"/>
              </a:buClr>
              <a:buSzPts val="1500"/>
              <a:buFont typeface="Arial"/>
              <a:buNone/>
              <a:defRPr b="1" i="0" sz="1500" u="none" cap="none" strike="noStrike">
                <a:solidFill>
                  <a:schemeClr val="dk1"/>
                </a:solidFill>
                <a:latin typeface="Calibri"/>
                <a:ea typeface="Calibri"/>
                <a:cs typeface="Calibri"/>
                <a:sym typeface="Calibri"/>
              </a:defRPr>
            </a:lvl2pPr>
            <a:lvl3pPr indent="-228600" lvl="2" marL="1371600" marR="0" rtl="0" algn="l">
              <a:lnSpc>
                <a:spcPct val="90000"/>
              </a:lnSpc>
              <a:spcBef>
                <a:spcPts val="400"/>
              </a:spcBef>
              <a:spcAft>
                <a:spcPts val="0"/>
              </a:spcAft>
              <a:buClr>
                <a:schemeClr val="dk1"/>
              </a:buClr>
              <a:buSzPts val="1400"/>
              <a:buFont typeface="Arial"/>
              <a:buNone/>
              <a:defRPr b="1" i="0" sz="1400" u="none" cap="none" strike="noStrike">
                <a:solidFill>
                  <a:schemeClr val="dk1"/>
                </a:solidFill>
                <a:latin typeface="Calibri"/>
                <a:ea typeface="Calibri"/>
                <a:cs typeface="Calibri"/>
                <a:sym typeface="Calibri"/>
              </a:defRPr>
            </a:lvl3pPr>
            <a:lvl4pPr indent="-228600" lvl="3" marL="1828800" marR="0" rtl="0" algn="l">
              <a:lnSpc>
                <a:spcPct val="90000"/>
              </a:lnSpc>
              <a:spcBef>
                <a:spcPts val="400"/>
              </a:spcBef>
              <a:spcAft>
                <a:spcPts val="0"/>
              </a:spcAft>
              <a:buClr>
                <a:schemeClr val="dk1"/>
              </a:buClr>
              <a:buSzPts val="1200"/>
              <a:buFont typeface="Arial"/>
              <a:buNone/>
              <a:defRPr b="1" i="0" sz="1200" u="none" cap="none" strike="noStrike">
                <a:solidFill>
                  <a:schemeClr val="dk1"/>
                </a:solidFill>
                <a:latin typeface="Calibri"/>
                <a:ea typeface="Calibri"/>
                <a:cs typeface="Calibri"/>
                <a:sym typeface="Calibri"/>
              </a:defRPr>
            </a:lvl4pPr>
            <a:lvl5pPr indent="-228600" lvl="4" marL="2286000" marR="0" rtl="0" algn="l">
              <a:lnSpc>
                <a:spcPct val="90000"/>
              </a:lnSpc>
              <a:spcBef>
                <a:spcPts val="400"/>
              </a:spcBef>
              <a:spcAft>
                <a:spcPts val="0"/>
              </a:spcAft>
              <a:buClr>
                <a:schemeClr val="dk1"/>
              </a:buClr>
              <a:buSzPts val="1200"/>
              <a:buFont typeface="Arial"/>
              <a:buNone/>
              <a:defRPr b="1" i="0" sz="1200" u="none" cap="none" strike="noStrike">
                <a:solidFill>
                  <a:schemeClr val="dk1"/>
                </a:solidFill>
                <a:latin typeface="Calibri"/>
                <a:ea typeface="Calibri"/>
                <a:cs typeface="Calibri"/>
                <a:sym typeface="Calibri"/>
              </a:defRPr>
            </a:lvl5pPr>
            <a:lvl6pPr indent="-228600" lvl="5" marL="2743200" marR="0" rtl="0" algn="l">
              <a:lnSpc>
                <a:spcPct val="90000"/>
              </a:lnSpc>
              <a:spcBef>
                <a:spcPts val="400"/>
              </a:spcBef>
              <a:spcAft>
                <a:spcPts val="0"/>
              </a:spcAft>
              <a:buClr>
                <a:schemeClr val="dk1"/>
              </a:buClr>
              <a:buSzPts val="1200"/>
              <a:buFont typeface="Arial"/>
              <a:buNone/>
              <a:defRPr b="1" i="0" sz="1200" u="none" cap="none" strike="noStrike">
                <a:solidFill>
                  <a:schemeClr val="dk1"/>
                </a:solidFill>
                <a:latin typeface="Calibri"/>
                <a:ea typeface="Calibri"/>
                <a:cs typeface="Calibri"/>
                <a:sym typeface="Calibri"/>
              </a:defRPr>
            </a:lvl6pPr>
            <a:lvl7pPr indent="-228600" lvl="6" marL="3200400" marR="0" rtl="0" algn="l">
              <a:lnSpc>
                <a:spcPct val="90000"/>
              </a:lnSpc>
              <a:spcBef>
                <a:spcPts val="400"/>
              </a:spcBef>
              <a:spcAft>
                <a:spcPts val="0"/>
              </a:spcAft>
              <a:buClr>
                <a:schemeClr val="dk1"/>
              </a:buClr>
              <a:buSzPts val="1200"/>
              <a:buFont typeface="Arial"/>
              <a:buNone/>
              <a:defRPr b="1" i="0" sz="1200" u="none" cap="none" strike="noStrike">
                <a:solidFill>
                  <a:schemeClr val="dk1"/>
                </a:solidFill>
                <a:latin typeface="Calibri"/>
                <a:ea typeface="Calibri"/>
                <a:cs typeface="Calibri"/>
                <a:sym typeface="Calibri"/>
              </a:defRPr>
            </a:lvl7pPr>
            <a:lvl8pPr indent="-228600" lvl="7" marL="3657600" marR="0" rtl="0" algn="l">
              <a:lnSpc>
                <a:spcPct val="90000"/>
              </a:lnSpc>
              <a:spcBef>
                <a:spcPts val="400"/>
              </a:spcBef>
              <a:spcAft>
                <a:spcPts val="0"/>
              </a:spcAft>
              <a:buClr>
                <a:schemeClr val="dk1"/>
              </a:buClr>
              <a:buSzPts val="1200"/>
              <a:buFont typeface="Arial"/>
              <a:buNone/>
              <a:defRPr b="1" i="0" sz="1200" u="none" cap="none" strike="noStrike">
                <a:solidFill>
                  <a:schemeClr val="dk1"/>
                </a:solidFill>
                <a:latin typeface="Calibri"/>
                <a:ea typeface="Calibri"/>
                <a:cs typeface="Calibri"/>
                <a:sym typeface="Calibri"/>
              </a:defRPr>
            </a:lvl8pPr>
            <a:lvl9pPr indent="-228600" lvl="8" marL="4114800" marR="0" rtl="0" algn="l">
              <a:lnSpc>
                <a:spcPct val="90000"/>
              </a:lnSpc>
              <a:spcBef>
                <a:spcPts val="400"/>
              </a:spcBef>
              <a:spcAft>
                <a:spcPts val="0"/>
              </a:spcAft>
              <a:buClr>
                <a:schemeClr val="dk1"/>
              </a:buClr>
              <a:buSzPts val="1200"/>
              <a:buFont typeface="Arial"/>
              <a:buNone/>
              <a:defRPr b="1" i="0" sz="1200" u="none" cap="none" strike="noStrike">
                <a:solidFill>
                  <a:schemeClr val="dk1"/>
                </a:solidFill>
                <a:latin typeface="Calibri"/>
                <a:ea typeface="Calibri"/>
                <a:cs typeface="Calibri"/>
                <a:sym typeface="Calibri"/>
              </a:defRPr>
            </a:lvl9pPr>
          </a:lstStyle>
          <a:p/>
        </p:txBody>
      </p:sp>
      <p:sp>
        <p:nvSpPr>
          <p:cNvPr id="84" name="Google Shape;84;p20"/>
          <p:cNvSpPr txBox="1"/>
          <p:nvPr>
            <p:ph idx="4" type="body"/>
          </p:nvPr>
        </p:nvSpPr>
        <p:spPr>
          <a:xfrm>
            <a:off x="4629150" y="1878806"/>
            <a:ext cx="3887391" cy="2763441"/>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chemeClr val="dk1"/>
              </a:buClr>
              <a:buSzPts val="2100"/>
              <a:buFont typeface="Arial"/>
              <a:buChar char="•"/>
              <a:defRPr sz="2100">
                <a:solidFill>
                  <a:schemeClr val="dk1"/>
                </a:solidFill>
                <a:latin typeface="Calibri"/>
                <a:ea typeface="Calibri"/>
                <a:cs typeface="Calibri"/>
                <a:sym typeface="Calibri"/>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85" name="Google Shape;85;p20"/>
          <p:cNvSpPr txBox="1"/>
          <p:nvPr>
            <p:ph idx="10" type="dt"/>
          </p:nvPr>
        </p:nvSpPr>
        <p:spPr>
          <a:xfrm>
            <a:off x="628650" y="4767263"/>
            <a:ext cx="2057400" cy="273844"/>
          </a:xfrm>
          <a:prstGeom prst="rect">
            <a:avLst/>
          </a:prstGeom>
          <a:noFill/>
          <a:ln>
            <a:noFill/>
          </a:ln>
        </p:spPr>
        <p:txBody>
          <a:bodyPr anchorCtr="0" anchor="t" bIns="34275" lIns="68575" spcFirstLastPara="1" rIns="68575" wrap="square" tIns="34275">
            <a:noAutofit/>
          </a:bodyPr>
          <a:lstStyle>
            <a:lvl1pPr lvl="0" marR="0" rtl="0" algn="l">
              <a:spcBef>
                <a:spcPts val="0"/>
              </a:spcBef>
              <a:spcAft>
                <a:spcPts val="0"/>
              </a:spcAft>
              <a:buSzPts val="1100"/>
              <a:buNone/>
              <a:defRPr sz="1400">
                <a:solidFill>
                  <a:schemeClr val="dk1"/>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86" name="Google Shape;86;p20"/>
          <p:cNvSpPr txBox="1"/>
          <p:nvPr>
            <p:ph idx="11" type="ftr"/>
          </p:nvPr>
        </p:nvSpPr>
        <p:spPr>
          <a:xfrm>
            <a:off x="3028950" y="4767263"/>
            <a:ext cx="3086100" cy="273844"/>
          </a:xfrm>
          <a:prstGeom prst="rect">
            <a:avLst/>
          </a:prstGeom>
          <a:noFill/>
          <a:ln>
            <a:noFill/>
          </a:ln>
        </p:spPr>
        <p:txBody>
          <a:bodyPr anchorCtr="0" anchor="t" bIns="34275" lIns="68575" spcFirstLastPara="1" rIns="68575" wrap="square" tIns="34275">
            <a:noAutofit/>
          </a:bodyPr>
          <a:lstStyle>
            <a:lvl1pPr lvl="0" marR="0" rtl="0" algn="l">
              <a:spcBef>
                <a:spcPts val="0"/>
              </a:spcBef>
              <a:spcAft>
                <a:spcPts val="0"/>
              </a:spcAft>
              <a:buSzPts val="1100"/>
              <a:buNone/>
              <a:defRPr sz="1400">
                <a:solidFill>
                  <a:schemeClr val="dk1"/>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87" name="Google Shape;87;p20"/>
          <p:cNvSpPr txBox="1"/>
          <p:nvPr>
            <p:ph idx="12" type="sldNum"/>
          </p:nvPr>
        </p:nvSpPr>
        <p:spPr>
          <a:xfrm>
            <a:off x="6536079" y="4519180"/>
            <a:ext cx="2057400" cy="301229"/>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8" name="Shape 88"/>
        <p:cNvGrpSpPr/>
        <p:nvPr/>
      </p:nvGrpSpPr>
      <p:grpSpPr>
        <a:xfrm>
          <a:off x="0" y="0"/>
          <a:ext cx="0" cy="0"/>
          <a:chOff x="0" y="0"/>
          <a:chExt cx="0" cy="0"/>
        </a:xfrm>
      </p:grpSpPr>
      <p:sp>
        <p:nvSpPr>
          <p:cNvPr id="89" name="Google Shape;89;p21"/>
          <p:cNvSpPr txBox="1"/>
          <p:nvPr>
            <p:ph type="title"/>
          </p:nvPr>
        </p:nvSpPr>
        <p:spPr>
          <a:xfrm>
            <a:off x="628650" y="273844"/>
            <a:ext cx="7886700" cy="994172"/>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90" name="Google Shape;90;p21"/>
          <p:cNvSpPr txBox="1"/>
          <p:nvPr>
            <p:ph idx="10" type="dt"/>
          </p:nvPr>
        </p:nvSpPr>
        <p:spPr>
          <a:xfrm>
            <a:off x="628650" y="4767263"/>
            <a:ext cx="2057400" cy="273844"/>
          </a:xfrm>
          <a:prstGeom prst="rect">
            <a:avLst/>
          </a:prstGeom>
          <a:noFill/>
          <a:ln>
            <a:noFill/>
          </a:ln>
        </p:spPr>
        <p:txBody>
          <a:bodyPr anchorCtr="0" anchor="t" bIns="34275" lIns="68575" spcFirstLastPara="1" rIns="68575" wrap="square" tIns="34275">
            <a:noAutofit/>
          </a:bodyPr>
          <a:lstStyle>
            <a:lvl1pPr lvl="0" marR="0" rtl="0" algn="l">
              <a:spcBef>
                <a:spcPts val="0"/>
              </a:spcBef>
              <a:spcAft>
                <a:spcPts val="0"/>
              </a:spcAft>
              <a:buSzPts val="1100"/>
              <a:buNone/>
              <a:defRPr sz="1400">
                <a:solidFill>
                  <a:schemeClr val="dk1"/>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91" name="Google Shape;91;p21"/>
          <p:cNvSpPr txBox="1"/>
          <p:nvPr>
            <p:ph idx="11" type="ftr"/>
          </p:nvPr>
        </p:nvSpPr>
        <p:spPr>
          <a:xfrm>
            <a:off x="3028950" y="4767263"/>
            <a:ext cx="3086100" cy="273844"/>
          </a:xfrm>
          <a:prstGeom prst="rect">
            <a:avLst/>
          </a:prstGeom>
          <a:noFill/>
          <a:ln>
            <a:noFill/>
          </a:ln>
        </p:spPr>
        <p:txBody>
          <a:bodyPr anchorCtr="0" anchor="t" bIns="34275" lIns="68575" spcFirstLastPara="1" rIns="68575" wrap="square" tIns="34275">
            <a:noAutofit/>
          </a:bodyPr>
          <a:lstStyle>
            <a:lvl1pPr lvl="0" marR="0" rtl="0" algn="l">
              <a:spcBef>
                <a:spcPts val="0"/>
              </a:spcBef>
              <a:spcAft>
                <a:spcPts val="0"/>
              </a:spcAft>
              <a:buSzPts val="1100"/>
              <a:buNone/>
              <a:defRPr sz="1400">
                <a:solidFill>
                  <a:schemeClr val="dk1"/>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92" name="Google Shape;92;p21"/>
          <p:cNvSpPr txBox="1"/>
          <p:nvPr>
            <p:ph idx="12" type="sldNum"/>
          </p:nvPr>
        </p:nvSpPr>
        <p:spPr>
          <a:xfrm>
            <a:off x="6536079" y="4519180"/>
            <a:ext cx="2057400" cy="301229"/>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3" name="Shape 93"/>
        <p:cNvGrpSpPr/>
        <p:nvPr/>
      </p:nvGrpSpPr>
      <p:grpSpPr>
        <a:xfrm>
          <a:off x="0" y="0"/>
          <a:ext cx="0" cy="0"/>
          <a:chOff x="0" y="0"/>
          <a:chExt cx="0" cy="0"/>
        </a:xfrm>
      </p:grpSpPr>
      <p:sp>
        <p:nvSpPr>
          <p:cNvPr id="94" name="Google Shape;94;p22"/>
          <p:cNvSpPr txBox="1"/>
          <p:nvPr>
            <p:ph idx="10" type="dt"/>
          </p:nvPr>
        </p:nvSpPr>
        <p:spPr>
          <a:xfrm>
            <a:off x="628650" y="4767263"/>
            <a:ext cx="2057400" cy="273844"/>
          </a:xfrm>
          <a:prstGeom prst="rect">
            <a:avLst/>
          </a:prstGeom>
          <a:noFill/>
          <a:ln>
            <a:noFill/>
          </a:ln>
        </p:spPr>
        <p:txBody>
          <a:bodyPr anchorCtr="0" anchor="t" bIns="34275" lIns="68575" spcFirstLastPara="1" rIns="68575" wrap="square" tIns="34275">
            <a:noAutofit/>
          </a:bodyPr>
          <a:lstStyle>
            <a:lvl1pPr lvl="0" marR="0" rtl="0" algn="l">
              <a:spcBef>
                <a:spcPts val="0"/>
              </a:spcBef>
              <a:spcAft>
                <a:spcPts val="0"/>
              </a:spcAft>
              <a:buSzPts val="1100"/>
              <a:buNone/>
              <a:defRPr sz="1400">
                <a:solidFill>
                  <a:schemeClr val="dk1"/>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95" name="Google Shape;95;p22"/>
          <p:cNvSpPr txBox="1"/>
          <p:nvPr>
            <p:ph idx="11" type="ftr"/>
          </p:nvPr>
        </p:nvSpPr>
        <p:spPr>
          <a:xfrm>
            <a:off x="3028950" y="4767263"/>
            <a:ext cx="3086100" cy="273844"/>
          </a:xfrm>
          <a:prstGeom prst="rect">
            <a:avLst/>
          </a:prstGeom>
          <a:noFill/>
          <a:ln>
            <a:noFill/>
          </a:ln>
        </p:spPr>
        <p:txBody>
          <a:bodyPr anchorCtr="0" anchor="t" bIns="34275" lIns="68575" spcFirstLastPara="1" rIns="68575" wrap="square" tIns="34275">
            <a:noAutofit/>
          </a:bodyPr>
          <a:lstStyle>
            <a:lvl1pPr lvl="0" marR="0" rtl="0" algn="l">
              <a:spcBef>
                <a:spcPts val="0"/>
              </a:spcBef>
              <a:spcAft>
                <a:spcPts val="0"/>
              </a:spcAft>
              <a:buSzPts val="1100"/>
              <a:buNone/>
              <a:defRPr sz="1400">
                <a:solidFill>
                  <a:schemeClr val="dk1"/>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96" name="Google Shape;96;p22"/>
          <p:cNvSpPr txBox="1"/>
          <p:nvPr>
            <p:ph idx="12" type="sldNum"/>
          </p:nvPr>
        </p:nvSpPr>
        <p:spPr>
          <a:xfrm>
            <a:off x="6536079" y="4519180"/>
            <a:ext cx="2057400" cy="301229"/>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97" name="Shape 97"/>
        <p:cNvGrpSpPr/>
        <p:nvPr/>
      </p:nvGrpSpPr>
      <p:grpSpPr>
        <a:xfrm>
          <a:off x="0" y="0"/>
          <a:ext cx="0" cy="0"/>
          <a:chOff x="0" y="0"/>
          <a:chExt cx="0" cy="0"/>
        </a:xfrm>
      </p:grpSpPr>
      <p:sp>
        <p:nvSpPr>
          <p:cNvPr id="98" name="Google Shape;98;p23"/>
          <p:cNvSpPr txBox="1"/>
          <p:nvPr>
            <p:ph type="title"/>
          </p:nvPr>
        </p:nvSpPr>
        <p:spPr>
          <a:xfrm>
            <a:off x="629841" y="342900"/>
            <a:ext cx="2949178" cy="1200150"/>
          </a:xfrm>
          <a:prstGeom prst="rect">
            <a:avLst/>
          </a:prstGeom>
          <a:noFill/>
          <a:ln>
            <a:noFill/>
          </a:ln>
        </p:spPr>
        <p:txBody>
          <a:bodyPr anchorCtr="0" anchor="b" bIns="34275" lIns="68575" spcFirstLastPara="1" rIns="68575" wrap="square" tIns="34275">
            <a:noAutofit/>
          </a:bodyPr>
          <a:lstStyle>
            <a:lvl1pPr lvl="0" marR="0" rtl="0" algn="l">
              <a:lnSpc>
                <a:spcPct val="90000"/>
              </a:lnSpc>
              <a:spcBef>
                <a:spcPts val="0"/>
              </a:spcBef>
              <a:spcAft>
                <a:spcPts val="0"/>
              </a:spcAft>
              <a:buClr>
                <a:schemeClr val="dk1"/>
              </a:buClr>
              <a:buSzPts val="2400"/>
              <a:buFont typeface="Calibri"/>
              <a:buNone/>
              <a:defRPr b="0" i="0" sz="2400" u="none" cap="none" strike="noStrike">
                <a:solidFill>
                  <a:schemeClr val="dk1"/>
                </a:solidFill>
                <a:latin typeface="Calibri"/>
                <a:ea typeface="Calibri"/>
                <a:cs typeface="Calibri"/>
                <a:sym typeface="Calibri"/>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99" name="Google Shape;99;p23"/>
          <p:cNvSpPr txBox="1"/>
          <p:nvPr>
            <p:ph idx="1" type="body"/>
          </p:nvPr>
        </p:nvSpPr>
        <p:spPr>
          <a:xfrm>
            <a:off x="3887391" y="740569"/>
            <a:ext cx="4629150" cy="3655219"/>
          </a:xfrm>
          <a:prstGeom prst="rect">
            <a:avLst/>
          </a:prstGeom>
          <a:noFill/>
          <a:ln>
            <a:noFill/>
          </a:ln>
        </p:spPr>
        <p:txBody>
          <a:bodyPr anchorCtr="0" anchor="t" bIns="34275" lIns="68575" spcFirstLastPara="1" rIns="68575" wrap="square" tIns="34275">
            <a:noAutofit/>
          </a:bodyPr>
          <a:lstStyle>
            <a:lvl1pPr indent="-381000" lvl="0" marL="457200" marR="0" rtl="0" algn="l">
              <a:lnSpc>
                <a:spcPct val="90000"/>
              </a:lnSpc>
              <a:spcBef>
                <a:spcPts val="800"/>
              </a:spcBef>
              <a:spcAft>
                <a:spcPts val="0"/>
              </a:spcAft>
              <a:buClr>
                <a:schemeClr val="dk1"/>
              </a:buClr>
              <a:buSzPts val="2400"/>
              <a:buFont typeface="Arial"/>
              <a:buChar char="•"/>
              <a:defRPr sz="2400">
                <a:solidFill>
                  <a:schemeClr val="dk1"/>
                </a:solidFill>
                <a:latin typeface="Calibri"/>
                <a:ea typeface="Calibri"/>
                <a:cs typeface="Calibri"/>
                <a:sym typeface="Calibri"/>
              </a:defRPr>
            </a:lvl1pPr>
            <a:lvl2pPr indent="-361950" lvl="1" marL="914400" marR="0" rtl="0" algn="l">
              <a:lnSpc>
                <a:spcPct val="90000"/>
              </a:lnSpc>
              <a:spcBef>
                <a:spcPts val="4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2pPr>
            <a:lvl3pPr indent="-342900" lvl="2" marL="13716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3pPr>
            <a:lvl4pPr indent="-323850" lvl="3" marL="18288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4pPr>
            <a:lvl5pPr indent="-323850" lvl="4" marL="22860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5pPr>
            <a:lvl6pPr indent="-323850" lvl="5" marL="27432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100" name="Google Shape;100;p23"/>
          <p:cNvSpPr txBox="1"/>
          <p:nvPr>
            <p:ph idx="2" type="body"/>
          </p:nvPr>
        </p:nvSpPr>
        <p:spPr>
          <a:xfrm>
            <a:off x="629841" y="1543050"/>
            <a:ext cx="2949178" cy="2858691"/>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dk1"/>
              </a:buClr>
              <a:buSzPts val="1200"/>
              <a:buFont typeface="Arial"/>
              <a:buNone/>
              <a:defRPr sz="1200">
                <a:solidFill>
                  <a:schemeClr val="dk1"/>
                </a:solidFill>
                <a:latin typeface="Calibri"/>
                <a:ea typeface="Calibri"/>
                <a:cs typeface="Calibri"/>
                <a:sym typeface="Calibri"/>
              </a:defRPr>
            </a:lvl1pPr>
            <a:lvl2pPr indent="-228600" lvl="1" marL="914400" marR="0" rtl="0" algn="l">
              <a:lnSpc>
                <a:spcPct val="90000"/>
              </a:lnSpc>
              <a:spcBef>
                <a:spcPts val="400"/>
              </a:spcBef>
              <a:spcAft>
                <a:spcPts val="0"/>
              </a:spcAft>
              <a:buClr>
                <a:schemeClr val="dk1"/>
              </a:buClr>
              <a:buSzPts val="1100"/>
              <a:buFont typeface="Arial"/>
              <a:buNone/>
              <a:defRPr b="0" i="0" sz="1100" u="none" cap="none" strike="noStrike">
                <a:solidFill>
                  <a:schemeClr val="dk1"/>
                </a:solidFill>
                <a:latin typeface="Calibri"/>
                <a:ea typeface="Calibri"/>
                <a:cs typeface="Calibri"/>
                <a:sym typeface="Calibri"/>
              </a:defRPr>
            </a:lvl2pPr>
            <a:lvl3pPr indent="-228600" lvl="2" marL="1371600" marR="0" rtl="0" algn="l">
              <a:lnSpc>
                <a:spcPct val="90000"/>
              </a:lnSpc>
              <a:spcBef>
                <a:spcPts val="40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3pPr>
            <a:lvl4pPr indent="-228600" lvl="3" marL="1828800" marR="0" rtl="0" algn="l">
              <a:lnSpc>
                <a:spcPct val="90000"/>
              </a:lnSpc>
              <a:spcBef>
                <a:spcPts val="400"/>
              </a:spcBef>
              <a:spcAft>
                <a:spcPts val="0"/>
              </a:spcAft>
              <a:buClr>
                <a:schemeClr val="dk1"/>
              </a:buClr>
              <a:buSzPts val="800"/>
              <a:buFont typeface="Arial"/>
              <a:buNone/>
              <a:defRPr b="0" i="0" sz="800" u="none" cap="none" strike="noStrike">
                <a:solidFill>
                  <a:schemeClr val="dk1"/>
                </a:solidFill>
                <a:latin typeface="Calibri"/>
                <a:ea typeface="Calibri"/>
                <a:cs typeface="Calibri"/>
                <a:sym typeface="Calibri"/>
              </a:defRPr>
            </a:lvl4pPr>
            <a:lvl5pPr indent="-228600" lvl="4" marL="2286000" marR="0" rtl="0" algn="l">
              <a:lnSpc>
                <a:spcPct val="90000"/>
              </a:lnSpc>
              <a:spcBef>
                <a:spcPts val="400"/>
              </a:spcBef>
              <a:spcAft>
                <a:spcPts val="0"/>
              </a:spcAft>
              <a:buClr>
                <a:schemeClr val="dk1"/>
              </a:buClr>
              <a:buSzPts val="800"/>
              <a:buFont typeface="Arial"/>
              <a:buNone/>
              <a:defRPr b="0" i="0" sz="800" u="none" cap="none" strike="noStrike">
                <a:solidFill>
                  <a:schemeClr val="dk1"/>
                </a:solidFill>
                <a:latin typeface="Calibri"/>
                <a:ea typeface="Calibri"/>
                <a:cs typeface="Calibri"/>
                <a:sym typeface="Calibri"/>
              </a:defRPr>
            </a:lvl5pPr>
            <a:lvl6pPr indent="-228600" lvl="5" marL="2743200" marR="0" rtl="0" algn="l">
              <a:lnSpc>
                <a:spcPct val="90000"/>
              </a:lnSpc>
              <a:spcBef>
                <a:spcPts val="400"/>
              </a:spcBef>
              <a:spcAft>
                <a:spcPts val="0"/>
              </a:spcAft>
              <a:buClr>
                <a:schemeClr val="dk1"/>
              </a:buClr>
              <a:buSzPts val="800"/>
              <a:buFont typeface="Arial"/>
              <a:buNone/>
              <a:defRPr b="0" i="0" sz="800" u="none" cap="none" strike="noStrike">
                <a:solidFill>
                  <a:schemeClr val="dk1"/>
                </a:solidFill>
                <a:latin typeface="Calibri"/>
                <a:ea typeface="Calibri"/>
                <a:cs typeface="Calibri"/>
                <a:sym typeface="Calibri"/>
              </a:defRPr>
            </a:lvl6pPr>
            <a:lvl7pPr indent="-228600" lvl="6" marL="3200400" marR="0" rtl="0" algn="l">
              <a:lnSpc>
                <a:spcPct val="90000"/>
              </a:lnSpc>
              <a:spcBef>
                <a:spcPts val="400"/>
              </a:spcBef>
              <a:spcAft>
                <a:spcPts val="0"/>
              </a:spcAft>
              <a:buClr>
                <a:schemeClr val="dk1"/>
              </a:buClr>
              <a:buSzPts val="800"/>
              <a:buFont typeface="Arial"/>
              <a:buNone/>
              <a:defRPr b="0" i="0" sz="800" u="none" cap="none" strike="noStrike">
                <a:solidFill>
                  <a:schemeClr val="dk1"/>
                </a:solidFill>
                <a:latin typeface="Calibri"/>
                <a:ea typeface="Calibri"/>
                <a:cs typeface="Calibri"/>
                <a:sym typeface="Calibri"/>
              </a:defRPr>
            </a:lvl7pPr>
            <a:lvl8pPr indent="-228600" lvl="7" marL="3657600" marR="0" rtl="0" algn="l">
              <a:lnSpc>
                <a:spcPct val="90000"/>
              </a:lnSpc>
              <a:spcBef>
                <a:spcPts val="400"/>
              </a:spcBef>
              <a:spcAft>
                <a:spcPts val="0"/>
              </a:spcAft>
              <a:buClr>
                <a:schemeClr val="dk1"/>
              </a:buClr>
              <a:buSzPts val="800"/>
              <a:buFont typeface="Arial"/>
              <a:buNone/>
              <a:defRPr b="0" i="0" sz="800" u="none" cap="none" strike="noStrike">
                <a:solidFill>
                  <a:schemeClr val="dk1"/>
                </a:solidFill>
                <a:latin typeface="Calibri"/>
                <a:ea typeface="Calibri"/>
                <a:cs typeface="Calibri"/>
                <a:sym typeface="Calibri"/>
              </a:defRPr>
            </a:lvl8pPr>
            <a:lvl9pPr indent="-228600" lvl="8" marL="4114800" marR="0" rtl="0" algn="l">
              <a:lnSpc>
                <a:spcPct val="90000"/>
              </a:lnSpc>
              <a:spcBef>
                <a:spcPts val="400"/>
              </a:spcBef>
              <a:spcAft>
                <a:spcPts val="0"/>
              </a:spcAft>
              <a:buClr>
                <a:schemeClr val="dk1"/>
              </a:buClr>
              <a:buSzPts val="800"/>
              <a:buFont typeface="Arial"/>
              <a:buNone/>
              <a:defRPr b="0" i="0" sz="800" u="none" cap="none" strike="noStrike">
                <a:solidFill>
                  <a:schemeClr val="dk1"/>
                </a:solidFill>
                <a:latin typeface="Calibri"/>
                <a:ea typeface="Calibri"/>
                <a:cs typeface="Calibri"/>
                <a:sym typeface="Calibri"/>
              </a:defRPr>
            </a:lvl9pPr>
          </a:lstStyle>
          <a:p/>
        </p:txBody>
      </p:sp>
      <p:sp>
        <p:nvSpPr>
          <p:cNvPr id="101" name="Google Shape;101;p23"/>
          <p:cNvSpPr txBox="1"/>
          <p:nvPr>
            <p:ph idx="10" type="dt"/>
          </p:nvPr>
        </p:nvSpPr>
        <p:spPr>
          <a:xfrm>
            <a:off x="628650" y="4767263"/>
            <a:ext cx="2057400" cy="273844"/>
          </a:xfrm>
          <a:prstGeom prst="rect">
            <a:avLst/>
          </a:prstGeom>
          <a:noFill/>
          <a:ln>
            <a:noFill/>
          </a:ln>
        </p:spPr>
        <p:txBody>
          <a:bodyPr anchorCtr="0" anchor="t" bIns="34275" lIns="68575" spcFirstLastPara="1" rIns="68575" wrap="square" tIns="34275">
            <a:noAutofit/>
          </a:bodyPr>
          <a:lstStyle>
            <a:lvl1pPr lvl="0" marR="0" rtl="0" algn="l">
              <a:spcBef>
                <a:spcPts val="0"/>
              </a:spcBef>
              <a:spcAft>
                <a:spcPts val="0"/>
              </a:spcAft>
              <a:buSzPts val="1100"/>
              <a:buNone/>
              <a:defRPr sz="1400">
                <a:solidFill>
                  <a:schemeClr val="dk1"/>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02" name="Google Shape;102;p23"/>
          <p:cNvSpPr txBox="1"/>
          <p:nvPr>
            <p:ph idx="11" type="ftr"/>
          </p:nvPr>
        </p:nvSpPr>
        <p:spPr>
          <a:xfrm>
            <a:off x="3028950" y="4767263"/>
            <a:ext cx="3086100" cy="273844"/>
          </a:xfrm>
          <a:prstGeom prst="rect">
            <a:avLst/>
          </a:prstGeom>
          <a:noFill/>
          <a:ln>
            <a:noFill/>
          </a:ln>
        </p:spPr>
        <p:txBody>
          <a:bodyPr anchorCtr="0" anchor="t" bIns="34275" lIns="68575" spcFirstLastPara="1" rIns="68575" wrap="square" tIns="34275">
            <a:noAutofit/>
          </a:bodyPr>
          <a:lstStyle>
            <a:lvl1pPr lvl="0" marR="0" rtl="0" algn="l">
              <a:spcBef>
                <a:spcPts val="0"/>
              </a:spcBef>
              <a:spcAft>
                <a:spcPts val="0"/>
              </a:spcAft>
              <a:buSzPts val="1100"/>
              <a:buNone/>
              <a:defRPr sz="1400">
                <a:solidFill>
                  <a:schemeClr val="dk1"/>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03" name="Google Shape;103;p23"/>
          <p:cNvSpPr txBox="1"/>
          <p:nvPr>
            <p:ph idx="12" type="sldNum"/>
          </p:nvPr>
        </p:nvSpPr>
        <p:spPr>
          <a:xfrm>
            <a:off x="6536079" y="4519180"/>
            <a:ext cx="2057400" cy="301229"/>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04" name="Shape 104"/>
        <p:cNvGrpSpPr/>
        <p:nvPr/>
      </p:nvGrpSpPr>
      <p:grpSpPr>
        <a:xfrm>
          <a:off x="0" y="0"/>
          <a:ext cx="0" cy="0"/>
          <a:chOff x="0" y="0"/>
          <a:chExt cx="0" cy="0"/>
        </a:xfrm>
      </p:grpSpPr>
      <p:sp>
        <p:nvSpPr>
          <p:cNvPr id="105" name="Google Shape;105;p24"/>
          <p:cNvSpPr txBox="1"/>
          <p:nvPr>
            <p:ph type="title"/>
          </p:nvPr>
        </p:nvSpPr>
        <p:spPr>
          <a:xfrm>
            <a:off x="629841" y="342900"/>
            <a:ext cx="2949178" cy="1200150"/>
          </a:xfrm>
          <a:prstGeom prst="rect">
            <a:avLst/>
          </a:prstGeom>
          <a:noFill/>
          <a:ln>
            <a:noFill/>
          </a:ln>
        </p:spPr>
        <p:txBody>
          <a:bodyPr anchorCtr="0" anchor="b" bIns="34275" lIns="68575" spcFirstLastPara="1" rIns="68575" wrap="square" tIns="34275">
            <a:noAutofit/>
          </a:bodyPr>
          <a:lstStyle>
            <a:lvl1pPr lvl="0" marR="0" rtl="0" algn="l">
              <a:lnSpc>
                <a:spcPct val="90000"/>
              </a:lnSpc>
              <a:spcBef>
                <a:spcPts val="0"/>
              </a:spcBef>
              <a:spcAft>
                <a:spcPts val="0"/>
              </a:spcAft>
              <a:buClr>
                <a:schemeClr val="dk1"/>
              </a:buClr>
              <a:buSzPts val="2400"/>
              <a:buFont typeface="Calibri"/>
              <a:buNone/>
              <a:defRPr b="0" i="0" sz="2400" u="none" cap="none" strike="noStrike">
                <a:solidFill>
                  <a:schemeClr val="dk1"/>
                </a:solidFill>
                <a:latin typeface="Calibri"/>
                <a:ea typeface="Calibri"/>
                <a:cs typeface="Calibri"/>
                <a:sym typeface="Calibri"/>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106" name="Google Shape;106;p24"/>
          <p:cNvSpPr/>
          <p:nvPr>
            <p:ph idx="2" type="pic"/>
          </p:nvPr>
        </p:nvSpPr>
        <p:spPr>
          <a:xfrm>
            <a:off x="3887391" y="740569"/>
            <a:ext cx="4629150" cy="3655219"/>
          </a:xfrm>
          <a:prstGeom prst="rect">
            <a:avLst/>
          </a:prstGeom>
          <a:noFill/>
          <a:ln>
            <a:noFill/>
          </a:ln>
        </p:spPr>
      </p:sp>
      <p:sp>
        <p:nvSpPr>
          <p:cNvPr id="107" name="Google Shape;107;p24"/>
          <p:cNvSpPr txBox="1"/>
          <p:nvPr>
            <p:ph idx="1" type="body"/>
          </p:nvPr>
        </p:nvSpPr>
        <p:spPr>
          <a:xfrm>
            <a:off x="629841" y="1543050"/>
            <a:ext cx="2949178" cy="2858691"/>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dk1"/>
              </a:buClr>
              <a:buSzPts val="1200"/>
              <a:buFont typeface="Arial"/>
              <a:buNone/>
              <a:defRPr sz="1200">
                <a:solidFill>
                  <a:schemeClr val="dk1"/>
                </a:solidFill>
                <a:latin typeface="Calibri"/>
                <a:ea typeface="Calibri"/>
                <a:cs typeface="Calibri"/>
                <a:sym typeface="Calibri"/>
              </a:defRPr>
            </a:lvl1pPr>
            <a:lvl2pPr indent="-228600" lvl="1" marL="914400" marR="0" rtl="0" algn="l">
              <a:lnSpc>
                <a:spcPct val="90000"/>
              </a:lnSpc>
              <a:spcBef>
                <a:spcPts val="400"/>
              </a:spcBef>
              <a:spcAft>
                <a:spcPts val="0"/>
              </a:spcAft>
              <a:buClr>
                <a:schemeClr val="dk1"/>
              </a:buClr>
              <a:buSzPts val="1100"/>
              <a:buFont typeface="Arial"/>
              <a:buNone/>
              <a:defRPr b="0" i="0" sz="1100" u="none" cap="none" strike="noStrike">
                <a:solidFill>
                  <a:schemeClr val="dk1"/>
                </a:solidFill>
                <a:latin typeface="Calibri"/>
                <a:ea typeface="Calibri"/>
                <a:cs typeface="Calibri"/>
                <a:sym typeface="Calibri"/>
              </a:defRPr>
            </a:lvl2pPr>
            <a:lvl3pPr indent="-228600" lvl="2" marL="1371600" marR="0" rtl="0" algn="l">
              <a:lnSpc>
                <a:spcPct val="90000"/>
              </a:lnSpc>
              <a:spcBef>
                <a:spcPts val="40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3pPr>
            <a:lvl4pPr indent="-228600" lvl="3" marL="1828800" marR="0" rtl="0" algn="l">
              <a:lnSpc>
                <a:spcPct val="90000"/>
              </a:lnSpc>
              <a:spcBef>
                <a:spcPts val="400"/>
              </a:spcBef>
              <a:spcAft>
                <a:spcPts val="0"/>
              </a:spcAft>
              <a:buClr>
                <a:schemeClr val="dk1"/>
              </a:buClr>
              <a:buSzPts val="800"/>
              <a:buFont typeface="Arial"/>
              <a:buNone/>
              <a:defRPr b="0" i="0" sz="800" u="none" cap="none" strike="noStrike">
                <a:solidFill>
                  <a:schemeClr val="dk1"/>
                </a:solidFill>
                <a:latin typeface="Calibri"/>
                <a:ea typeface="Calibri"/>
                <a:cs typeface="Calibri"/>
                <a:sym typeface="Calibri"/>
              </a:defRPr>
            </a:lvl4pPr>
            <a:lvl5pPr indent="-228600" lvl="4" marL="2286000" marR="0" rtl="0" algn="l">
              <a:lnSpc>
                <a:spcPct val="90000"/>
              </a:lnSpc>
              <a:spcBef>
                <a:spcPts val="400"/>
              </a:spcBef>
              <a:spcAft>
                <a:spcPts val="0"/>
              </a:spcAft>
              <a:buClr>
                <a:schemeClr val="dk1"/>
              </a:buClr>
              <a:buSzPts val="800"/>
              <a:buFont typeface="Arial"/>
              <a:buNone/>
              <a:defRPr b="0" i="0" sz="800" u="none" cap="none" strike="noStrike">
                <a:solidFill>
                  <a:schemeClr val="dk1"/>
                </a:solidFill>
                <a:latin typeface="Calibri"/>
                <a:ea typeface="Calibri"/>
                <a:cs typeface="Calibri"/>
                <a:sym typeface="Calibri"/>
              </a:defRPr>
            </a:lvl5pPr>
            <a:lvl6pPr indent="-228600" lvl="5" marL="2743200" marR="0" rtl="0" algn="l">
              <a:lnSpc>
                <a:spcPct val="90000"/>
              </a:lnSpc>
              <a:spcBef>
                <a:spcPts val="400"/>
              </a:spcBef>
              <a:spcAft>
                <a:spcPts val="0"/>
              </a:spcAft>
              <a:buClr>
                <a:schemeClr val="dk1"/>
              </a:buClr>
              <a:buSzPts val="800"/>
              <a:buFont typeface="Arial"/>
              <a:buNone/>
              <a:defRPr b="0" i="0" sz="800" u="none" cap="none" strike="noStrike">
                <a:solidFill>
                  <a:schemeClr val="dk1"/>
                </a:solidFill>
                <a:latin typeface="Calibri"/>
                <a:ea typeface="Calibri"/>
                <a:cs typeface="Calibri"/>
                <a:sym typeface="Calibri"/>
              </a:defRPr>
            </a:lvl6pPr>
            <a:lvl7pPr indent="-228600" lvl="6" marL="3200400" marR="0" rtl="0" algn="l">
              <a:lnSpc>
                <a:spcPct val="90000"/>
              </a:lnSpc>
              <a:spcBef>
                <a:spcPts val="400"/>
              </a:spcBef>
              <a:spcAft>
                <a:spcPts val="0"/>
              </a:spcAft>
              <a:buClr>
                <a:schemeClr val="dk1"/>
              </a:buClr>
              <a:buSzPts val="800"/>
              <a:buFont typeface="Arial"/>
              <a:buNone/>
              <a:defRPr b="0" i="0" sz="800" u="none" cap="none" strike="noStrike">
                <a:solidFill>
                  <a:schemeClr val="dk1"/>
                </a:solidFill>
                <a:latin typeface="Calibri"/>
                <a:ea typeface="Calibri"/>
                <a:cs typeface="Calibri"/>
                <a:sym typeface="Calibri"/>
              </a:defRPr>
            </a:lvl7pPr>
            <a:lvl8pPr indent="-228600" lvl="7" marL="3657600" marR="0" rtl="0" algn="l">
              <a:lnSpc>
                <a:spcPct val="90000"/>
              </a:lnSpc>
              <a:spcBef>
                <a:spcPts val="400"/>
              </a:spcBef>
              <a:spcAft>
                <a:spcPts val="0"/>
              </a:spcAft>
              <a:buClr>
                <a:schemeClr val="dk1"/>
              </a:buClr>
              <a:buSzPts val="800"/>
              <a:buFont typeface="Arial"/>
              <a:buNone/>
              <a:defRPr b="0" i="0" sz="800" u="none" cap="none" strike="noStrike">
                <a:solidFill>
                  <a:schemeClr val="dk1"/>
                </a:solidFill>
                <a:latin typeface="Calibri"/>
                <a:ea typeface="Calibri"/>
                <a:cs typeface="Calibri"/>
                <a:sym typeface="Calibri"/>
              </a:defRPr>
            </a:lvl8pPr>
            <a:lvl9pPr indent="-228600" lvl="8" marL="4114800" marR="0" rtl="0" algn="l">
              <a:lnSpc>
                <a:spcPct val="90000"/>
              </a:lnSpc>
              <a:spcBef>
                <a:spcPts val="400"/>
              </a:spcBef>
              <a:spcAft>
                <a:spcPts val="0"/>
              </a:spcAft>
              <a:buClr>
                <a:schemeClr val="dk1"/>
              </a:buClr>
              <a:buSzPts val="800"/>
              <a:buFont typeface="Arial"/>
              <a:buNone/>
              <a:defRPr b="0" i="0" sz="800" u="none" cap="none" strike="noStrike">
                <a:solidFill>
                  <a:schemeClr val="dk1"/>
                </a:solidFill>
                <a:latin typeface="Calibri"/>
                <a:ea typeface="Calibri"/>
                <a:cs typeface="Calibri"/>
                <a:sym typeface="Calibri"/>
              </a:defRPr>
            </a:lvl9pPr>
          </a:lstStyle>
          <a:p/>
        </p:txBody>
      </p:sp>
      <p:sp>
        <p:nvSpPr>
          <p:cNvPr id="108" name="Google Shape;108;p24"/>
          <p:cNvSpPr txBox="1"/>
          <p:nvPr>
            <p:ph idx="10" type="dt"/>
          </p:nvPr>
        </p:nvSpPr>
        <p:spPr>
          <a:xfrm>
            <a:off x="628650" y="4767263"/>
            <a:ext cx="2057400" cy="273844"/>
          </a:xfrm>
          <a:prstGeom prst="rect">
            <a:avLst/>
          </a:prstGeom>
          <a:noFill/>
          <a:ln>
            <a:noFill/>
          </a:ln>
        </p:spPr>
        <p:txBody>
          <a:bodyPr anchorCtr="0" anchor="t" bIns="34275" lIns="68575" spcFirstLastPara="1" rIns="68575" wrap="square" tIns="34275">
            <a:noAutofit/>
          </a:bodyPr>
          <a:lstStyle>
            <a:lvl1pPr lvl="0" marR="0" rtl="0" algn="l">
              <a:spcBef>
                <a:spcPts val="0"/>
              </a:spcBef>
              <a:spcAft>
                <a:spcPts val="0"/>
              </a:spcAft>
              <a:buSzPts val="1100"/>
              <a:buNone/>
              <a:defRPr sz="1400">
                <a:solidFill>
                  <a:schemeClr val="dk1"/>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09" name="Google Shape;109;p24"/>
          <p:cNvSpPr txBox="1"/>
          <p:nvPr>
            <p:ph idx="11" type="ftr"/>
          </p:nvPr>
        </p:nvSpPr>
        <p:spPr>
          <a:xfrm>
            <a:off x="3028950" y="4767263"/>
            <a:ext cx="3086100" cy="273844"/>
          </a:xfrm>
          <a:prstGeom prst="rect">
            <a:avLst/>
          </a:prstGeom>
          <a:noFill/>
          <a:ln>
            <a:noFill/>
          </a:ln>
        </p:spPr>
        <p:txBody>
          <a:bodyPr anchorCtr="0" anchor="t" bIns="34275" lIns="68575" spcFirstLastPara="1" rIns="68575" wrap="square" tIns="34275">
            <a:noAutofit/>
          </a:bodyPr>
          <a:lstStyle>
            <a:lvl1pPr lvl="0" marR="0" rtl="0" algn="l">
              <a:spcBef>
                <a:spcPts val="0"/>
              </a:spcBef>
              <a:spcAft>
                <a:spcPts val="0"/>
              </a:spcAft>
              <a:buSzPts val="1100"/>
              <a:buNone/>
              <a:defRPr sz="1400">
                <a:solidFill>
                  <a:schemeClr val="dk1"/>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10" name="Google Shape;110;p24"/>
          <p:cNvSpPr txBox="1"/>
          <p:nvPr>
            <p:ph idx="12" type="sldNum"/>
          </p:nvPr>
        </p:nvSpPr>
        <p:spPr>
          <a:xfrm>
            <a:off x="6536079" y="4519180"/>
            <a:ext cx="2057400" cy="301229"/>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11" name="Shape 111"/>
        <p:cNvGrpSpPr/>
        <p:nvPr/>
      </p:nvGrpSpPr>
      <p:grpSpPr>
        <a:xfrm>
          <a:off x="0" y="0"/>
          <a:ext cx="0" cy="0"/>
          <a:chOff x="0" y="0"/>
          <a:chExt cx="0" cy="0"/>
        </a:xfrm>
      </p:grpSpPr>
      <p:sp>
        <p:nvSpPr>
          <p:cNvPr id="112" name="Google Shape;112;p25"/>
          <p:cNvSpPr txBox="1"/>
          <p:nvPr>
            <p:ph type="title"/>
          </p:nvPr>
        </p:nvSpPr>
        <p:spPr>
          <a:xfrm>
            <a:off x="628650" y="273844"/>
            <a:ext cx="7886700" cy="994172"/>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113" name="Google Shape;113;p25"/>
          <p:cNvSpPr txBox="1"/>
          <p:nvPr>
            <p:ph idx="1" type="body"/>
          </p:nvPr>
        </p:nvSpPr>
        <p:spPr>
          <a:xfrm rot="5400000">
            <a:off x="2940248" y="-942379"/>
            <a:ext cx="3263504" cy="78867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chemeClr val="dk1"/>
              </a:buClr>
              <a:buSzPts val="2100"/>
              <a:buFont typeface="Arial"/>
              <a:buChar char="•"/>
              <a:defRPr sz="2100">
                <a:solidFill>
                  <a:schemeClr val="dk1"/>
                </a:solidFill>
                <a:latin typeface="Calibri"/>
                <a:ea typeface="Calibri"/>
                <a:cs typeface="Calibri"/>
                <a:sym typeface="Calibri"/>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14" name="Google Shape;114;p25"/>
          <p:cNvSpPr txBox="1"/>
          <p:nvPr>
            <p:ph idx="10" type="dt"/>
          </p:nvPr>
        </p:nvSpPr>
        <p:spPr>
          <a:xfrm>
            <a:off x="628650" y="4767263"/>
            <a:ext cx="2057400" cy="273844"/>
          </a:xfrm>
          <a:prstGeom prst="rect">
            <a:avLst/>
          </a:prstGeom>
          <a:noFill/>
          <a:ln>
            <a:noFill/>
          </a:ln>
        </p:spPr>
        <p:txBody>
          <a:bodyPr anchorCtr="0" anchor="t" bIns="34275" lIns="68575" spcFirstLastPara="1" rIns="68575" wrap="square" tIns="34275">
            <a:noAutofit/>
          </a:bodyPr>
          <a:lstStyle>
            <a:lvl1pPr lvl="0" marR="0" rtl="0" algn="l">
              <a:spcBef>
                <a:spcPts val="0"/>
              </a:spcBef>
              <a:spcAft>
                <a:spcPts val="0"/>
              </a:spcAft>
              <a:buSzPts val="1100"/>
              <a:buNone/>
              <a:defRPr sz="1400">
                <a:solidFill>
                  <a:schemeClr val="dk1"/>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15" name="Google Shape;115;p25"/>
          <p:cNvSpPr txBox="1"/>
          <p:nvPr>
            <p:ph idx="11" type="ftr"/>
          </p:nvPr>
        </p:nvSpPr>
        <p:spPr>
          <a:xfrm>
            <a:off x="3028950" y="4767263"/>
            <a:ext cx="3086100" cy="273844"/>
          </a:xfrm>
          <a:prstGeom prst="rect">
            <a:avLst/>
          </a:prstGeom>
          <a:noFill/>
          <a:ln>
            <a:noFill/>
          </a:ln>
        </p:spPr>
        <p:txBody>
          <a:bodyPr anchorCtr="0" anchor="t" bIns="34275" lIns="68575" spcFirstLastPara="1" rIns="68575" wrap="square" tIns="34275">
            <a:noAutofit/>
          </a:bodyPr>
          <a:lstStyle>
            <a:lvl1pPr lvl="0" marR="0" rtl="0" algn="l">
              <a:spcBef>
                <a:spcPts val="0"/>
              </a:spcBef>
              <a:spcAft>
                <a:spcPts val="0"/>
              </a:spcAft>
              <a:buSzPts val="1100"/>
              <a:buNone/>
              <a:defRPr sz="1400">
                <a:solidFill>
                  <a:schemeClr val="dk1"/>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16" name="Google Shape;116;p25"/>
          <p:cNvSpPr txBox="1"/>
          <p:nvPr>
            <p:ph idx="12" type="sldNum"/>
          </p:nvPr>
        </p:nvSpPr>
        <p:spPr>
          <a:xfrm>
            <a:off x="6536079" y="4519180"/>
            <a:ext cx="2057400" cy="301229"/>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17" name="Shape 117"/>
        <p:cNvGrpSpPr/>
        <p:nvPr/>
      </p:nvGrpSpPr>
      <p:grpSpPr>
        <a:xfrm>
          <a:off x="0" y="0"/>
          <a:ext cx="0" cy="0"/>
          <a:chOff x="0" y="0"/>
          <a:chExt cx="0" cy="0"/>
        </a:xfrm>
      </p:grpSpPr>
      <p:sp>
        <p:nvSpPr>
          <p:cNvPr id="118" name="Google Shape;118;p26"/>
          <p:cNvSpPr txBox="1"/>
          <p:nvPr>
            <p:ph type="title"/>
          </p:nvPr>
        </p:nvSpPr>
        <p:spPr>
          <a:xfrm rot="5400000">
            <a:off x="5350073" y="1467445"/>
            <a:ext cx="4358879" cy="1971675"/>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119" name="Google Shape;119;p26"/>
          <p:cNvSpPr txBox="1"/>
          <p:nvPr>
            <p:ph idx="1" type="body"/>
          </p:nvPr>
        </p:nvSpPr>
        <p:spPr>
          <a:xfrm rot="5400000">
            <a:off x="1349573" y="-447080"/>
            <a:ext cx="4358879" cy="5800725"/>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chemeClr val="dk1"/>
              </a:buClr>
              <a:buSzPts val="2100"/>
              <a:buFont typeface="Arial"/>
              <a:buChar char="•"/>
              <a:defRPr sz="2100">
                <a:solidFill>
                  <a:schemeClr val="dk1"/>
                </a:solidFill>
                <a:latin typeface="Calibri"/>
                <a:ea typeface="Calibri"/>
                <a:cs typeface="Calibri"/>
                <a:sym typeface="Calibri"/>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20" name="Google Shape;120;p26"/>
          <p:cNvSpPr txBox="1"/>
          <p:nvPr>
            <p:ph idx="10" type="dt"/>
          </p:nvPr>
        </p:nvSpPr>
        <p:spPr>
          <a:xfrm>
            <a:off x="628650" y="4767263"/>
            <a:ext cx="2057400" cy="273844"/>
          </a:xfrm>
          <a:prstGeom prst="rect">
            <a:avLst/>
          </a:prstGeom>
          <a:noFill/>
          <a:ln>
            <a:noFill/>
          </a:ln>
        </p:spPr>
        <p:txBody>
          <a:bodyPr anchorCtr="0" anchor="t" bIns="34275" lIns="68575" spcFirstLastPara="1" rIns="68575" wrap="square" tIns="34275">
            <a:noAutofit/>
          </a:bodyPr>
          <a:lstStyle>
            <a:lvl1pPr lvl="0" marR="0" rtl="0" algn="l">
              <a:spcBef>
                <a:spcPts val="0"/>
              </a:spcBef>
              <a:spcAft>
                <a:spcPts val="0"/>
              </a:spcAft>
              <a:buSzPts val="1100"/>
              <a:buNone/>
              <a:defRPr sz="1400">
                <a:solidFill>
                  <a:schemeClr val="dk1"/>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21" name="Google Shape;121;p26"/>
          <p:cNvSpPr txBox="1"/>
          <p:nvPr>
            <p:ph idx="11" type="ftr"/>
          </p:nvPr>
        </p:nvSpPr>
        <p:spPr>
          <a:xfrm>
            <a:off x="3028950" y="4767263"/>
            <a:ext cx="3086100" cy="273844"/>
          </a:xfrm>
          <a:prstGeom prst="rect">
            <a:avLst/>
          </a:prstGeom>
          <a:noFill/>
          <a:ln>
            <a:noFill/>
          </a:ln>
        </p:spPr>
        <p:txBody>
          <a:bodyPr anchorCtr="0" anchor="t" bIns="34275" lIns="68575" spcFirstLastPara="1" rIns="68575" wrap="square" tIns="34275">
            <a:noAutofit/>
          </a:bodyPr>
          <a:lstStyle>
            <a:lvl1pPr lvl="0" marR="0" rtl="0" algn="l">
              <a:spcBef>
                <a:spcPts val="0"/>
              </a:spcBef>
              <a:spcAft>
                <a:spcPts val="0"/>
              </a:spcAft>
              <a:buSzPts val="1100"/>
              <a:buNone/>
              <a:defRPr sz="1400">
                <a:solidFill>
                  <a:schemeClr val="dk1"/>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22" name="Google Shape;122;p26"/>
          <p:cNvSpPr txBox="1"/>
          <p:nvPr>
            <p:ph idx="12" type="sldNum"/>
          </p:nvPr>
        </p:nvSpPr>
        <p:spPr>
          <a:xfrm>
            <a:off x="6536079" y="4519180"/>
            <a:ext cx="2057400" cy="301229"/>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heme" Target="../theme/theme3.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idx="12" type="sldNum"/>
          </p:nvPr>
        </p:nvSpPr>
        <p:spPr>
          <a:xfrm>
            <a:off x="6536079" y="4519180"/>
            <a:ext cx="2057400" cy="301229"/>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1200" u="none" cap="none" strike="noStrike">
                <a:solidFill>
                  <a:srgbClr val="1C7DDB"/>
                </a:solidFill>
                <a:latin typeface="Arial"/>
                <a:ea typeface="Arial"/>
                <a:cs typeface="Arial"/>
                <a:sym typeface="Arial"/>
              </a:defRPr>
            </a:lvl1pPr>
            <a:lvl2pPr indent="0" lvl="1" marL="0" marR="0" rtl="0" algn="r">
              <a:spcBef>
                <a:spcPts val="0"/>
              </a:spcBef>
              <a:buNone/>
              <a:defRPr b="0" i="0" sz="1200" u="none" cap="none" strike="noStrike">
                <a:solidFill>
                  <a:srgbClr val="1C7DDB"/>
                </a:solidFill>
                <a:latin typeface="Arial"/>
                <a:ea typeface="Arial"/>
                <a:cs typeface="Arial"/>
                <a:sym typeface="Arial"/>
              </a:defRPr>
            </a:lvl2pPr>
            <a:lvl3pPr indent="0" lvl="2" marL="0" marR="0" rtl="0" algn="r">
              <a:spcBef>
                <a:spcPts val="0"/>
              </a:spcBef>
              <a:buNone/>
              <a:defRPr b="0" i="0" sz="1200" u="none" cap="none" strike="noStrike">
                <a:solidFill>
                  <a:srgbClr val="1C7DDB"/>
                </a:solidFill>
                <a:latin typeface="Arial"/>
                <a:ea typeface="Arial"/>
                <a:cs typeface="Arial"/>
                <a:sym typeface="Arial"/>
              </a:defRPr>
            </a:lvl3pPr>
            <a:lvl4pPr indent="0" lvl="3" marL="0" marR="0" rtl="0" algn="r">
              <a:spcBef>
                <a:spcPts val="0"/>
              </a:spcBef>
              <a:buNone/>
              <a:defRPr b="0" i="0" sz="1200" u="none" cap="none" strike="noStrike">
                <a:solidFill>
                  <a:srgbClr val="1C7DDB"/>
                </a:solidFill>
                <a:latin typeface="Arial"/>
                <a:ea typeface="Arial"/>
                <a:cs typeface="Arial"/>
                <a:sym typeface="Arial"/>
              </a:defRPr>
            </a:lvl4pPr>
            <a:lvl5pPr indent="0" lvl="4" marL="0" marR="0" rtl="0" algn="r">
              <a:spcBef>
                <a:spcPts val="0"/>
              </a:spcBef>
              <a:buNone/>
              <a:defRPr b="0" i="0" sz="1200" u="none" cap="none" strike="noStrike">
                <a:solidFill>
                  <a:srgbClr val="1C7DDB"/>
                </a:solidFill>
                <a:latin typeface="Arial"/>
                <a:ea typeface="Arial"/>
                <a:cs typeface="Arial"/>
                <a:sym typeface="Arial"/>
              </a:defRPr>
            </a:lvl5pPr>
            <a:lvl6pPr indent="0" lvl="5" marL="0" marR="0" rtl="0" algn="r">
              <a:spcBef>
                <a:spcPts val="0"/>
              </a:spcBef>
              <a:buNone/>
              <a:defRPr b="0" i="0" sz="1200" u="none" cap="none" strike="noStrike">
                <a:solidFill>
                  <a:srgbClr val="1C7DDB"/>
                </a:solidFill>
                <a:latin typeface="Arial"/>
                <a:ea typeface="Arial"/>
                <a:cs typeface="Arial"/>
                <a:sym typeface="Arial"/>
              </a:defRPr>
            </a:lvl6pPr>
            <a:lvl7pPr indent="0" lvl="6" marL="0" marR="0" rtl="0" algn="r">
              <a:spcBef>
                <a:spcPts val="0"/>
              </a:spcBef>
              <a:buNone/>
              <a:defRPr b="0" i="0" sz="1200" u="none" cap="none" strike="noStrike">
                <a:solidFill>
                  <a:srgbClr val="1C7DDB"/>
                </a:solidFill>
                <a:latin typeface="Arial"/>
                <a:ea typeface="Arial"/>
                <a:cs typeface="Arial"/>
                <a:sym typeface="Arial"/>
              </a:defRPr>
            </a:lvl7pPr>
            <a:lvl8pPr indent="0" lvl="7" marL="0" marR="0" rtl="0" algn="r">
              <a:spcBef>
                <a:spcPts val="0"/>
              </a:spcBef>
              <a:buNone/>
              <a:defRPr b="0" i="0" sz="1200" u="none" cap="none" strike="noStrike">
                <a:solidFill>
                  <a:srgbClr val="1C7DDB"/>
                </a:solidFill>
                <a:latin typeface="Arial"/>
                <a:ea typeface="Arial"/>
                <a:cs typeface="Arial"/>
                <a:sym typeface="Arial"/>
              </a:defRPr>
            </a:lvl8pPr>
            <a:lvl9pPr indent="0" lvl="8" marL="0" marR="0" rtl="0" algn="r">
              <a:spcBef>
                <a:spcPts val="0"/>
              </a:spcBef>
              <a:buNone/>
              <a:defRPr b="0" i="0" sz="1200" u="none" cap="none" strike="noStrike">
                <a:solidFill>
                  <a:srgbClr val="1C7DDB"/>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5.jp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13.png"/><Relationship Id="rId4" Type="http://schemas.openxmlformats.org/officeDocument/2006/relationships/hyperlink" Target="https://github.com/Gautham742/Data_Science_Capstone_Project---SpaceX/blob/main/EDA_with_Data_Visualization.ipynb"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13.png"/><Relationship Id="rId4" Type="http://schemas.openxmlformats.org/officeDocument/2006/relationships/hyperlink" Target="https://github.com/Gautham742/Data_Science_Capstone_Project---SpaceX/blob/main/Interactive_Visual_Analytics_with_Folium.ipynb"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 Id="rId3" Type="http://schemas.openxmlformats.org/officeDocument/2006/relationships/image" Target="../media/image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 Id="rId3" Type="http://schemas.openxmlformats.org/officeDocument/2006/relationships/image" Target="../media/image3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 Id="rId3" Type="http://schemas.openxmlformats.org/officeDocument/2006/relationships/image" Target="../media/image13.png"/><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 Id="rId3" Type="http://schemas.openxmlformats.org/officeDocument/2006/relationships/image" Target="../media/image3.png"/><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image" Target="../media/image1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 Id="rId3" Type="http://schemas.openxmlformats.org/officeDocument/2006/relationships/image" Target="../media/image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 Id="rId3" Type="http://schemas.openxmlformats.org/officeDocument/2006/relationships/image" Target="../media/image13.png"/><Relationship Id="rId4" Type="http://schemas.openxmlformats.org/officeDocument/2006/relationships/image" Target="../media/image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 Id="rId3" Type="http://schemas.openxmlformats.org/officeDocument/2006/relationships/image" Target="../media/image13.png"/><Relationship Id="rId4" Type="http://schemas.openxmlformats.org/officeDocument/2006/relationships/image" Target="../media/image1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 Id="rId3" Type="http://schemas.openxmlformats.org/officeDocument/2006/relationships/image" Target="../media/image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 Id="rId3" Type="http://schemas.openxmlformats.org/officeDocument/2006/relationships/image" Target="../media/image1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 Id="rId3" Type="http://schemas.openxmlformats.org/officeDocument/2006/relationships/image" Target="../media/image13.png"/><Relationship Id="rId4" Type="http://schemas.openxmlformats.org/officeDocument/2006/relationships/image" Target="../media/image1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Relationship Id="rId3" Type="http://schemas.openxmlformats.org/officeDocument/2006/relationships/image" Target="../media/image13.png"/><Relationship Id="rId4" Type="http://schemas.openxmlformats.org/officeDocument/2006/relationships/image" Target="../media/image1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xml"/><Relationship Id="rId3" Type="http://schemas.openxmlformats.org/officeDocument/2006/relationships/image" Target="../media/image2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xml"/><Relationship Id="rId3" Type="http://schemas.openxmlformats.org/officeDocument/2006/relationships/image" Target="../media/image2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xml"/><Relationship Id="rId3" Type="http://schemas.openxmlformats.org/officeDocument/2006/relationships/image" Target="../media/image2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1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xml"/><Relationship Id="rId3" Type="http://schemas.openxmlformats.org/officeDocument/2006/relationships/image" Target="../media/image1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1.xml"/><Relationship Id="rId3" Type="http://schemas.openxmlformats.org/officeDocument/2006/relationships/image" Target="../media/image2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2.xml"/><Relationship Id="rId3" Type="http://schemas.openxmlformats.org/officeDocument/2006/relationships/image" Target="../media/image13.png"/><Relationship Id="rId4" Type="http://schemas.openxmlformats.org/officeDocument/2006/relationships/image" Target="../media/image1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3.xml"/><Relationship Id="rId3" Type="http://schemas.openxmlformats.org/officeDocument/2006/relationships/image" Target="../media/image2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4.xml"/><Relationship Id="rId3" Type="http://schemas.openxmlformats.org/officeDocument/2006/relationships/image" Target="../media/image3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5.xml"/><Relationship Id="rId3" Type="http://schemas.openxmlformats.org/officeDocument/2006/relationships/image" Target="../media/image13.png"/><Relationship Id="rId4" Type="http://schemas.openxmlformats.org/officeDocument/2006/relationships/image" Target="../media/image1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6.xml"/><Relationship Id="rId3" Type="http://schemas.openxmlformats.org/officeDocument/2006/relationships/image" Target="../media/image13.png"/><Relationship Id="rId4" Type="http://schemas.openxmlformats.org/officeDocument/2006/relationships/image" Target="../media/image3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7.xml"/><Relationship Id="rId3" Type="http://schemas.openxmlformats.org/officeDocument/2006/relationships/image" Target="../media/image2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8.xml"/><Relationship Id="rId3" Type="http://schemas.openxmlformats.org/officeDocument/2006/relationships/image" Target="../media/image33.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9.xml"/><Relationship Id="rId3" Type="http://schemas.openxmlformats.org/officeDocument/2006/relationships/image" Target="../media/image13.png"/><Relationship Id="rId4" Type="http://schemas.openxmlformats.org/officeDocument/2006/relationships/image" Target="../media/image2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1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0.xml"/><Relationship Id="rId3" Type="http://schemas.openxmlformats.org/officeDocument/2006/relationships/image" Target="../media/image24.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1.xml"/><Relationship Id="rId3" Type="http://schemas.openxmlformats.org/officeDocument/2006/relationships/image" Target="../media/image1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2.xml"/><Relationship Id="rId3" Type="http://schemas.openxmlformats.org/officeDocument/2006/relationships/image" Target="../media/image31.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3.xml"/><Relationship Id="rId3" Type="http://schemas.openxmlformats.org/officeDocument/2006/relationships/image" Target="../media/image2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4.xml"/><Relationship Id="rId3" Type="http://schemas.openxmlformats.org/officeDocument/2006/relationships/image" Target="../media/image13.png"/><Relationship Id="rId4" Type="http://schemas.openxmlformats.org/officeDocument/2006/relationships/image" Target="../media/image27.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5.xml"/><Relationship Id="rId3" Type="http://schemas.openxmlformats.org/officeDocument/2006/relationships/image" Target="../media/image1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6.xml"/><Relationship Id="rId3" Type="http://schemas.openxmlformats.org/officeDocument/2006/relationships/image" Target="../media/image32.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 Id="rId3" Type="http://schemas.openxmlformats.org/officeDocument/2006/relationships/image" Target="../media/image6.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6" name="Shape 126"/>
        <p:cNvGrpSpPr/>
        <p:nvPr/>
      </p:nvGrpSpPr>
      <p:grpSpPr>
        <a:xfrm>
          <a:off x="0" y="0"/>
          <a:ext cx="0" cy="0"/>
          <a:chOff x="0" y="0"/>
          <a:chExt cx="0" cy="0"/>
        </a:xfrm>
      </p:grpSpPr>
      <p:sp>
        <p:nvSpPr>
          <p:cNvPr id="127" name="Google Shape;127;p27"/>
          <p:cNvSpPr txBox="1"/>
          <p:nvPr/>
        </p:nvSpPr>
        <p:spPr>
          <a:xfrm>
            <a:off x="667365" y="3668924"/>
            <a:ext cx="1885800" cy="5001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a:solidFill>
                  <a:schemeClr val="lt2"/>
                </a:solidFill>
              </a:rPr>
              <a:t>Gautham Krishna S</a:t>
            </a:r>
            <a:endParaRPr sz="1100"/>
          </a:p>
          <a:p>
            <a:pPr indent="0" lvl="0" marL="0" marR="0" rtl="0" algn="l">
              <a:spcBef>
                <a:spcPts val="0"/>
              </a:spcBef>
              <a:spcAft>
                <a:spcPts val="0"/>
              </a:spcAft>
              <a:buNone/>
            </a:pPr>
            <a:r>
              <a:rPr lang="en">
                <a:solidFill>
                  <a:schemeClr val="lt2"/>
                </a:solidFill>
              </a:rPr>
              <a:t>18th</a:t>
            </a:r>
            <a:r>
              <a:rPr lang="en" sz="1400">
                <a:solidFill>
                  <a:schemeClr val="lt2"/>
                </a:solidFill>
                <a:latin typeface="Arial"/>
                <a:ea typeface="Arial"/>
                <a:cs typeface="Arial"/>
                <a:sym typeface="Arial"/>
              </a:rPr>
              <a:t> </a:t>
            </a:r>
            <a:r>
              <a:rPr lang="en">
                <a:solidFill>
                  <a:schemeClr val="lt2"/>
                </a:solidFill>
              </a:rPr>
              <a:t>February</a:t>
            </a:r>
            <a:r>
              <a:rPr lang="en" sz="1400">
                <a:solidFill>
                  <a:schemeClr val="lt2"/>
                </a:solidFill>
                <a:latin typeface="Arial"/>
                <a:ea typeface="Arial"/>
                <a:cs typeface="Arial"/>
                <a:sym typeface="Arial"/>
              </a:rPr>
              <a:t> 202</a:t>
            </a:r>
            <a:r>
              <a:rPr lang="en">
                <a:solidFill>
                  <a:schemeClr val="lt2"/>
                </a:solidFill>
              </a:rPr>
              <a:t>6</a:t>
            </a:r>
            <a:endParaRPr sz="1100"/>
          </a:p>
        </p:txBody>
      </p:sp>
      <p:pic>
        <p:nvPicPr>
          <p:cNvPr descr="IBM Skills Network Logo - Horizontal-noai copy.png" id="128" name="Google Shape;128;p27"/>
          <p:cNvPicPr preferRelativeResize="0"/>
          <p:nvPr/>
        </p:nvPicPr>
        <p:blipFill rotWithShape="1">
          <a:blip r:embed="rId4">
            <a:alphaModFix/>
          </a:blip>
          <a:srcRect b="0" l="0" r="0" t="0"/>
          <a:stretch/>
        </p:blipFill>
        <p:spPr>
          <a:xfrm>
            <a:off x="667365" y="507621"/>
            <a:ext cx="1578077" cy="471887"/>
          </a:xfrm>
          <a:prstGeom prst="rect">
            <a:avLst/>
          </a:prstGeom>
          <a:noFill/>
          <a:ln>
            <a:noFill/>
          </a:ln>
        </p:spPr>
      </p:pic>
    </p:spTree>
  </p:cSld>
  <p:clrMapOvr>
    <a:masterClrMapping/>
  </p:clrMapOvr>
  <p:transition spd="slow">
    <p:push/>
  </p:transition>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9" name="Shape 189"/>
        <p:cNvGrpSpPr/>
        <p:nvPr/>
      </p:nvGrpSpPr>
      <p:grpSpPr>
        <a:xfrm>
          <a:off x="0" y="0"/>
          <a:ext cx="0" cy="0"/>
          <a:chOff x="0" y="0"/>
          <a:chExt cx="0" cy="0"/>
        </a:xfrm>
      </p:grpSpPr>
      <p:sp>
        <p:nvSpPr>
          <p:cNvPr id="190" name="Google Shape;190;p36"/>
          <p:cNvSpPr txBox="1"/>
          <p:nvPr>
            <p:ph idx="12" type="sldNum"/>
          </p:nvPr>
        </p:nvSpPr>
        <p:spPr>
          <a:xfrm>
            <a:off x="6536079" y="4519180"/>
            <a:ext cx="2057400" cy="301229"/>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
        <p:nvSpPr>
          <p:cNvPr id="191" name="Google Shape;191;p36"/>
          <p:cNvSpPr txBox="1"/>
          <p:nvPr>
            <p:ph idx="1" type="body"/>
          </p:nvPr>
        </p:nvSpPr>
        <p:spPr>
          <a:xfrm>
            <a:off x="706642" y="1114750"/>
            <a:ext cx="7886700" cy="3555000"/>
          </a:xfrm>
          <a:prstGeom prst="rect">
            <a:avLst/>
          </a:prstGeom>
          <a:noFill/>
          <a:ln>
            <a:noFill/>
          </a:ln>
        </p:spPr>
        <p:txBody>
          <a:bodyPr anchorCtr="0" anchor="t" bIns="34275" lIns="68575" spcFirstLastPara="1" rIns="68575" wrap="square" tIns="34275">
            <a:noAutofit/>
          </a:bodyPr>
          <a:lstStyle/>
          <a:p>
            <a:pPr indent="0" lvl="0" marL="0" marR="0" rtl="0" algn="l">
              <a:lnSpc>
                <a:spcPct val="90000"/>
              </a:lnSpc>
              <a:spcBef>
                <a:spcPts val="800"/>
              </a:spcBef>
              <a:spcAft>
                <a:spcPts val="0"/>
              </a:spcAft>
              <a:buNone/>
            </a:pPr>
            <a:r>
              <a:rPr lang="en" sz="1700">
                <a:solidFill>
                  <a:srgbClr val="292929"/>
                </a:solidFill>
              </a:rPr>
              <a:t>Create a training label with landing outcomes where successful = 1 &amp; failure = 0.</a:t>
            </a:r>
            <a:endParaRPr sz="1700">
              <a:solidFill>
                <a:srgbClr val="292929"/>
              </a:solidFill>
            </a:endParaRPr>
          </a:p>
          <a:p>
            <a:pPr indent="0" lvl="0" marL="0" marR="0" rtl="0" algn="l">
              <a:lnSpc>
                <a:spcPct val="90000"/>
              </a:lnSpc>
              <a:spcBef>
                <a:spcPts val="800"/>
              </a:spcBef>
              <a:spcAft>
                <a:spcPts val="0"/>
              </a:spcAft>
              <a:buNone/>
            </a:pPr>
            <a:r>
              <a:rPr lang="en" sz="1700">
                <a:solidFill>
                  <a:srgbClr val="292929"/>
                </a:solidFill>
              </a:rPr>
              <a:t>Outcome column has two components: ‘Mission Outcome’ ‘Landing Location’</a:t>
            </a:r>
            <a:endParaRPr sz="1700">
              <a:solidFill>
                <a:srgbClr val="292929"/>
              </a:solidFill>
            </a:endParaRPr>
          </a:p>
          <a:p>
            <a:pPr indent="0" lvl="0" marL="0" marR="0" rtl="0" algn="l">
              <a:lnSpc>
                <a:spcPct val="90000"/>
              </a:lnSpc>
              <a:spcBef>
                <a:spcPts val="800"/>
              </a:spcBef>
              <a:spcAft>
                <a:spcPts val="0"/>
              </a:spcAft>
              <a:buNone/>
            </a:pPr>
            <a:r>
              <a:rPr lang="en" sz="1700">
                <a:solidFill>
                  <a:srgbClr val="292929"/>
                </a:solidFill>
              </a:rPr>
              <a:t>New training label column ‘class’ with a value of 1 if ‘Mission Outcome’ is True and 0 otherwise.  Value Mapping:</a:t>
            </a:r>
            <a:endParaRPr sz="1700">
              <a:solidFill>
                <a:srgbClr val="292929"/>
              </a:solidFill>
            </a:endParaRPr>
          </a:p>
          <a:p>
            <a:pPr indent="0" lvl="0" marL="0" marR="0" rtl="0" algn="l">
              <a:lnSpc>
                <a:spcPct val="90000"/>
              </a:lnSpc>
              <a:spcBef>
                <a:spcPts val="800"/>
              </a:spcBef>
              <a:spcAft>
                <a:spcPts val="0"/>
              </a:spcAft>
              <a:buNone/>
            </a:pPr>
            <a:r>
              <a:rPr lang="en" sz="1700">
                <a:solidFill>
                  <a:srgbClr val="292929"/>
                </a:solidFill>
              </a:rPr>
              <a:t>True ASDS, True RTLS, &amp; True Ocean – set to -&gt; 1</a:t>
            </a:r>
            <a:endParaRPr sz="1700">
              <a:solidFill>
                <a:srgbClr val="292929"/>
              </a:solidFill>
            </a:endParaRPr>
          </a:p>
          <a:p>
            <a:pPr indent="0" lvl="0" marL="0" marR="0" rtl="0" algn="l">
              <a:lnSpc>
                <a:spcPct val="90000"/>
              </a:lnSpc>
              <a:spcBef>
                <a:spcPts val="800"/>
              </a:spcBef>
              <a:spcAft>
                <a:spcPts val="0"/>
              </a:spcAft>
              <a:buNone/>
            </a:pPr>
            <a:r>
              <a:rPr lang="en" sz="1700">
                <a:solidFill>
                  <a:srgbClr val="292929"/>
                </a:solidFill>
              </a:rPr>
              <a:t>None None, False ASDS, None ASDS, False Ocean, False RTLS – set to -&gt; 0</a:t>
            </a:r>
            <a:endParaRPr sz="1700">
              <a:solidFill>
                <a:srgbClr val="292929"/>
              </a:solidFill>
            </a:endParaRPr>
          </a:p>
          <a:p>
            <a:pPr indent="-184150" lvl="0" marL="177800" marR="0" rtl="0" algn="l">
              <a:lnSpc>
                <a:spcPct val="100000"/>
              </a:lnSpc>
              <a:spcBef>
                <a:spcPts val="1100"/>
              </a:spcBef>
              <a:spcAft>
                <a:spcPts val="0"/>
              </a:spcAft>
              <a:buClr>
                <a:srgbClr val="292929"/>
              </a:buClr>
              <a:buSzPts val="1700"/>
              <a:buFont typeface="Arial"/>
              <a:buChar char="•"/>
            </a:pPr>
            <a:r>
              <a:rPr lang="en" sz="1700">
                <a:solidFill>
                  <a:srgbClr val="292929"/>
                </a:solidFill>
                <a:latin typeface="Arial"/>
                <a:ea typeface="Arial"/>
                <a:cs typeface="Arial"/>
                <a:sym typeface="Arial"/>
              </a:rPr>
              <a:t>The link to the notebook is </a:t>
            </a:r>
            <a:r>
              <a:rPr lang="en" sz="1700">
                <a:solidFill>
                  <a:srgbClr val="1C7DDB"/>
                </a:solidFill>
              </a:rPr>
              <a:t>https://github.com/Gautham742/Data_Science_Capstone_Project---SpaceX/blob/main/Data_Wrangling.ipynb</a:t>
            </a:r>
            <a:endParaRPr sz="2100">
              <a:solidFill>
                <a:schemeClr val="dk1"/>
              </a:solidFill>
              <a:latin typeface="Calibri"/>
              <a:ea typeface="Calibri"/>
              <a:cs typeface="Calibri"/>
              <a:sym typeface="Calibri"/>
            </a:endParaRPr>
          </a:p>
          <a:p>
            <a:pPr indent="-38100" lvl="0" marL="177800" marR="0" rtl="0" algn="l">
              <a:lnSpc>
                <a:spcPct val="90000"/>
              </a:lnSpc>
              <a:spcBef>
                <a:spcPts val="800"/>
              </a:spcBef>
              <a:spcAft>
                <a:spcPts val="0"/>
              </a:spcAft>
              <a:buClr>
                <a:schemeClr val="dk1"/>
              </a:buClr>
              <a:buSzPts val="2100"/>
              <a:buFont typeface="Arial"/>
              <a:buNone/>
            </a:pPr>
            <a:r>
              <a:t/>
            </a:r>
            <a:endParaRPr sz="2100">
              <a:solidFill>
                <a:schemeClr val="dk1"/>
              </a:solidFill>
              <a:latin typeface="Calibri"/>
              <a:ea typeface="Calibri"/>
              <a:cs typeface="Calibri"/>
              <a:sym typeface="Calibri"/>
            </a:endParaRPr>
          </a:p>
          <a:p>
            <a:pPr indent="-38100" lvl="0" marL="177800" marR="0" rtl="0" algn="l">
              <a:lnSpc>
                <a:spcPct val="90000"/>
              </a:lnSpc>
              <a:spcBef>
                <a:spcPts val="800"/>
              </a:spcBef>
              <a:spcAft>
                <a:spcPts val="0"/>
              </a:spcAft>
              <a:buClr>
                <a:schemeClr val="dk1"/>
              </a:buClr>
              <a:buSzPts val="2100"/>
              <a:buFont typeface="Arial"/>
              <a:buNone/>
            </a:pPr>
            <a:r>
              <a:t/>
            </a:r>
            <a:endParaRPr sz="2100">
              <a:solidFill>
                <a:schemeClr val="dk1"/>
              </a:solidFill>
              <a:latin typeface="Calibri"/>
              <a:ea typeface="Calibri"/>
              <a:cs typeface="Calibri"/>
              <a:sym typeface="Calibri"/>
            </a:endParaRPr>
          </a:p>
        </p:txBody>
      </p:sp>
      <p:sp>
        <p:nvSpPr>
          <p:cNvPr id="192" name="Google Shape;192;p36"/>
          <p:cNvSpPr txBox="1"/>
          <p:nvPr/>
        </p:nvSpPr>
        <p:spPr>
          <a:xfrm>
            <a:off x="577508" y="403988"/>
            <a:ext cx="7886700" cy="411787"/>
          </a:xfrm>
          <a:prstGeom prst="rect">
            <a:avLst/>
          </a:prstGeom>
          <a:noFill/>
          <a:ln>
            <a:noFill/>
          </a:ln>
        </p:spPr>
        <p:txBody>
          <a:bodyPr anchorCtr="0" anchor="ctr" bIns="34275" lIns="68575" spcFirstLastPara="1" rIns="68575" wrap="square" tIns="34275">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 sz="3000">
                <a:solidFill>
                  <a:srgbClr val="0B49CB"/>
                </a:solidFill>
                <a:latin typeface="Arial"/>
                <a:ea typeface="Arial"/>
                <a:cs typeface="Arial"/>
                <a:sym typeface="Arial"/>
              </a:rPr>
              <a:t>Data Wrangling</a:t>
            </a:r>
            <a:endParaRPr sz="11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6" name="Shape 196"/>
        <p:cNvGrpSpPr/>
        <p:nvPr/>
      </p:nvGrpSpPr>
      <p:grpSpPr>
        <a:xfrm>
          <a:off x="0" y="0"/>
          <a:ext cx="0" cy="0"/>
          <a:chOff x="0" y="0"/>
          <a:chExt cx="0" cy="0"/>
        </a:xfrm>
      </p:grpSpPr>
      <p:sp>
        <p:nvSpPr>
          <p:cNvPr id="197" name="Google Shape;197;p37"/>
          <p:cNvSpPr txBox="1"/>
          <p:nvPr>
            <p:ph idx="12" type="sldNum"/>
          </p:nvPr>
        </p:nvSpPr>
        <p:spPr>
          <a:xfrm>
            <a:off x="6536079" y="4825183"/>
            <a:ext cx="2057400" cy="301229"/>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
        <p:nvSpPr>
          <p:cNvPr id="198" name="Google Shape;198;p37"/>
          <p:cNvSpPr txBox="1"/>
          <p:nvPr>
            <p:ph idx="1" type="body"/>
          </p:nvPr>
        </p:nvSpPr>
        <p:spPr>
          <a:xfrm>
            <a:off x="577491" y="1121775"/>
            <a:ext cx="8016000" cy="3698700"/>
          </a:xfrm>
          <a:prstGeom prst="rect">
            <a:avLst/>
          </a:prstGeom>
          <a:noFill/>
          <a:ln>
            <a:noFill/>
          </a:ln>
        </p:spPr>
        <p:txBody>
          <a:bodyPr anchorCtr="0" anchor="t" bIns="34275" lIns="68575" spcFirstLastPara="1" rIns="68575" wrap="square" tIns="34275">
            <a:noAutofit/>
          </a:bodyPr>
          <a:lstStyle/>
          <a:p>
            <a:pPr indent="0" lvl="0" marL="0" marR="0" rtl="0" algn="l">
              <a:lnSpc>
                <a:spcPct val="90000"/>
              </a:lnSpc>
              <a:spcBef>
                <a:spcPts val="800"/>
              </a:spcBef>
              <a:spcAft>
                <a:spcPts val="0"/>
              </a:spcAft>
              <a:buClr>
                <a:schemeClr val="dk1"/>
              </a:buClr>
              <a:buSzPts val="2100"/>
              <a:buFont typeface="Arial"/>
              <a:buNone/>
            </a:pPr>
            <a:r>
              <a:rPr lang="en" sz="1700">
                <a:solidFill>
                  <a:srgbClr val="292929"/>
                </a:solidFill>
              </a:rPr>
              <a:t>Exploratory Data Analysis performed on variables Flight Number, Payload Mass, Launch Site,  Orbit, Class and Year.</a:t>
            </a:r>
            <a:endParaRPr sz="1700">
              <a:solidFill>
                <a:srgbClr val="292929"/>
              </a:solidFill>
            </a:endParaRPr>
          </a:p>
          <a:p>
            <a:pPr indent="0" lvl="0" marL="0" marR="0" rtl="0" algn="l">
              <a:lnSpc>
                <a:spcPct val="90000"/>
              </a:lnSpc>
              <a:spcBef>
                <a:spcPts val="800"/>
              </a:spcBef>
              <a:spcAft>
                <a:spcPts val="0"/>
              </a:spcAft>
              <a:buClr>
                <a:schemeClr val="dk1"/>
              </a:buClr>
              <a:buSzPts val="2100"/>
              <a:buFont typeface="Arial"/>
              <a:buNone/>
            </a:pPr>
            <a:r>
              <a:rPr lang="en" sz="1700">
                <a:solidFill>
                  <a:srgbClr val="292929"/>
                </a:solidFill>
              </a:rPr>
              <a:t>Plots Used:</a:t>
            </a:r>
            <a:endParaRPr sz="1700">
              <a:solidFill>
                <a:srgbClr val="292929"/>
              </a:solidFill>
            </a:endParaRPr>
          </a:p>
          <a:p>
            <a:pPr indent="-336550" lvl="0" marL="457200" marR="0" rtl="0" algn="l">
              <a:lnSpc>
                <a:spcPct val="90000"/>
              </a:lnSpc>
              <a:spcBef>
                <a:spcPts val="800"/>
              </a:spcBef>
              <a:spcAft>
                <a:spcPts val="0"/>
              </a:spcAft>
              <a:buClr>
                <a:srgbClr val="292929"/>
              </a:buClr>
              <a:buSzPts val="1700"/>
              <a:buChar char="●"/>
            </a:pPr>
            <a:r>
              <a:rPr lang="en" sz="1700">
                <a:solidFill>
                  <a:srgbClr val="292929"/>
                </a:solidFill>
              </a:rPr>
              <a:t>Flight Number vs. Payload Mass, Flight Number vs. Launch Site, Payload Mass vs. Launch Site,  Orbit vs. Success Rate, Flight Number vs. Orbit, Payload vs Orbit, and Success Yearly Trend</a:t>
            </a:r>
            <a:endParaRPr sz="1700">
              <a:solidFill>
                <a:srgbClr val="292929"/>
              </a:solidFill>
            </a:endParaRPr>
          </a:p>
          <a:p>
            <a:pPr indent="-336550" lvl="0" marL="457200" marR="0" rtl="0" algn="l">
              <a:lnSpc>
                <a:spcPct val="90000"/>
              </a:lnSpc>
              <a:spcBef>
                <a:spcPts val="0"/>
              </a:spcBef>
              <a:spcAft>
                <a:spcPts val="0"/>
              </a:spcAft>
              <a:buClr>
                <a:srgbClr val="292929"/>
              </a:buClr>
              <a:buSzPts val="1700"/>
              <a:buChar char="●"/>
            </a:pPr>
            <a:r>
              <a:rPr lang="en" sz="1700">
                <a:solidFill>
                  <a:srgbClr val="292929"/>
                </a:solidFill>
              </a:rPr>
              <a:t>Scatter plots, line charts, and bar plots were used to compare relationships between variables to decide if a relationship exists so that they could be used in training the machine learning model</a:t>
            </a:r>
            <a:endParaRPr sz="1700">
              <a:solidFill>
                <a:srgbClr val="292929"/>
              </a:solidFill>
            </a:endParaRPr>
          </a:p>
          <a:p>
            <a:pPr indent="-184150" lvl="0" marL="177800" rtl="0" algn="l">
              <a:spcBef>
                <a:spcPts val="1100"/>
              </a:spcBef>
              <a:spcAft>
                <a:spcPts val="0"/>
              </a:spcAft>
              <a:buClr>
                <a:srgbClr val="292929"/>
              </a:buClr>
              <a:buSzPts val="1700"/>
              <a:buChar char="•"/>
            </a:pPr>
            <a:r>
              <a:rPr lang="en" sz="1700">
                <a:solidFill>
                  <a:srgbClr val="292929"/>
                </a:solidFill>
              </a:rPr>
              <a:t>The link to the notebook is </a:t>
            </a:r>
            <a:r>
              <a:rPr lang="en" sz="1700" u="sng">
                <a:solidFill>
                  <a:schemeClr val="hlink"/>
                </a:solidFill>
                <a:hlinkClick r:id="rId4"/>
              </a:rPr>
              <a:t>https://github.com/Gautham742/Data_Science_Capstone_Project---SpaceX/blob/main/EDA_with_Data_Visualization.ipynb</a:t>
            </a:r>
            <a:endParaRPr sz="1700">
              <a:solidFill>
                <a:srgbClr val="292929"/>
              </a:solidFill>
            </a:endParaRPr>
          </a:p>
        </p:txBody>
      </p:sp>
      <p:sp>
        <p:nvSpPr>
          <p:cNvPr id="199" name="Google Shape;199;p37"/>
          <p:cNvSpPr txBox="1"/>
          <p:nvPr/>
        </p:nvSpPr>
        <p:spPr>
          <a:xfrm>
            <a:off x="577508" y="403988"/>
            <a:ext cx="7886700" cy="411787"/>
          </a:xfrm>
          <a:prstGeom prst="rect">
            <a:avLst/>
          </a:prstGeom>
          <a:noFill/>
          <a:ln>
            <a:noFill/>
          </a:ln>
        </p:spPr>
        <p:txBody>
          <a:bodyPr anchorCtr="0" anchor="ctr" bIns="34275" lIns="68575" spcFirstLastPara="1" rIns="68575" wrap="square" tIns="34275">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 sz="3000">
                <a:solidFill>
                  <a:srgbClr val="0B49CB"/>
                </a:solidFill>
                <a:latin typeface="Arial"/>
                <a:ea typeface="Arial"/>
                <a:cs typeface="Arial"/>
                <a:sym typeface="Arial"/>
              </a:rPr>
              <a:t>EDA with Data Visualization</a:t>
            </a:r>
            <a:endParaRPr sz="11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03" name="Shape 203"/>
        <p:cNvGrpSpPr/>
        <p:nvPr/>
      </p:nvGrpSpPr>
      <p:grpSpPr>
        <a:xfrm>
          <a:off x="0" y="0"/>
          <a:ext cx="0" cy="0"/>
          <a:chOff x="0" y="0"/>
          <a:chExt cx="0" cy="0"/>
        </a:xfrm>
      </p:grpSpPr>
      <p:sp>
        <p:nvSpPr>
          <p:cNvPr id="204" name="Google Shape;204;p38"/>
          <p:cNvSpPr txBox="1"/>
          <p:nvPr>
            <p:ph idx="12" type="sldNum"/>
          </p:nvPr>
        </p:nvSpPr>
        <p:spPr>
          <a:xfrm>
            <a:off x="6536079" y="4519180"/>
            <a:ext cx="2057400" cy="301229"/>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
        <p:nvSpPr>
          <p:cNvPr id="205" name="Google Shape;205;p38"/>
          <p:cNvSpPr txBox="1"/>
          <p:nvPr>
            <p:ph idx="1" type="body"/>
          </p:nvPr>
        </p:nvSpPr>
        <p:spPr>
          <a:xfrm>
            <a:off x="577507" y="1047541"/>
            <a:ext cx="7309192" cy="3570894"/>
          </a:xfrm>
          <a:prstGeom prst="rect">
            <a:avLst/>
          </a:prstGeom>
          <a:noFill/>
          <a:ln>
            <a:noFill/>
          </a:ln>
        </p:spPr>
        <p:txBody>
          <a:bodyPr anchorCtr="0" anchor="t" bIns="34275" lIns="68575" spcFirstLastPara="1" rIns="68575" wrap="square" tIns="34275">
            <a:noAutofit/>
          </a:bodyPr>
          <a:lstStyle/>
          <a:p>
            <a:pPr indent="-184150" lvl="0" marL="177800" marR="0" rtl="0" algn="l">
              <a:lnSpc>
                <a:spcPct val="100000"/>
              </a:lnSpc>
              <a:spcBef>
                <a:spcPts val="0"/>
              </a:spcBef>
              <a:spcAft>
                <a:spcPts val="0"/>
              </a:spcAft>
              <a:buClr>
                <a:srgbClr val="292929"/>
              </a:buClr>
              <a:buSzPts val="1700"/>
              <a:buFont typeface="Arial"/>
              <a:buChar char="•"/>
            </a:pPr>
            <a:r>
              <a:rPr lang="en" sz="1700">
                <a:solidFill>
                  <a:srgbClr val="292929"/>
                </a:solidFill>
                <a:latin typeface="Arial"/>
                <a:ea typeface="Arial"/>
                <a:cs typeface="Arial"/>
                <a:sym typeface="Arial"/>
              </a:rPr>
              <a:t>We loaded the SpaceX dataset into a PostgreSQL database without leaving the jupyter notebook.</a:t>
            </a:r>
            <a:endParaRPr sz="1100"/>
          </a:p>
          <a:p>
            <a:pPr indent="-184150" lvl="0" marL="177800" marR="0" rtl="0" algn="l">
              <a:lnSpc>
                <a:spcPct val="100000"/>
              </a:lnSpc>
              <a:spcBef>
                <a:spcPts val="1100"/>
              </a:spcBef>
              <a:spcAft>
                <a:spcPts val="0"/>
              </a:spcAft>
              <a:buClr>
                <a:srgbClr val="292929"/>
              </a:buClr>
              <a:buSzPts val="1700"/>
              <a:buFont typeface="Arial"/>
              <a:buChar char="•"/>
            </a:pPr>
            <a:r>
              <a:rPr lang="en" sz="1700">
                <a:solidFill>
                  <a:srgbClr val="292929"/>
                </a:solidFill>
                <a:latin typeface="Arial"/>
                <a:ea typeface="Arial"/>
                <a:cs typeface="Arial"/>
                <a:sym typeface="Arial"/>
              </a:rPr>
              <a:t>We applied EDA with SQL to get insight from the data. We wrote queries to find out for instance:</a:t>
            </a:r>
            <a:endParaRPr sz="1100"/>
          </a:p>
          <a:p>
            <a:pPr indent="-184150" lvl="1" marL="520700" marR="0" rtl="0" algn="l">
              <a:lnSpc>
                <a:spcPct val="100000"/>
              </a:lnSpc>
              <a:spcBef>
                <a:spcPts val="1100"/>
              </a:spcBef>
              <a:spcAft>
                <a:spcPts val="0"/>
              </a:spcAft>
              <a:buClr>
                <a:srgbClr val="757070"/>
              </a:buClr>
              <a:buSzPts val="1300"/>
              <a:buFont typeface="Arial"/>
              <a:buChar char="-"/>
            </a:pPr>
            <a:r>
              <a:rPr b="0" i="0" lang="en" sz="1300" u="none" cap="none" strike="noStrike">
                <a:solidFill>
                  <a:srgbClr val="757070"/>
                </a:solidFill>
                <a:latin typeface="Arial"/>
                <a:ea typeface="Arial"/>
                <a:cs typeface="Arial"/>
                <a:sym typeface="Arial"/>
              </a:rPr>
              <a:t>The names of unique launch sites in the space mission.</a:t>
            </a:r>
            <a:endParaRPr sz="1100"/>
          </a:p>
          <a:p>
            <a:pPr indent="-184150" lvl="1" marL="520700" marR="0" rtl="0" algn="l">
              <a:lnSpc>
                <a:spcPct val="100000"/>
              </a:lnSpc>
              <a:spcBef>
                <a:spcPts val="1100"/>
              </a:spcBef>
              <a:spcAft>
                <a:spcPts val="0"/>
              </a:spcAft>
              <a:buClr>
                <a:srgbClr val="757070"/>
              </a:buClr>
              <a:buSzPts val="1300"/>
              <a:buFont typeface="Arial"/>
              <a:buChar char="-"/>
            </a:pPr>
            <a:r>
              <a:rPr b="0" i="0" lang="en" sz="1300" u="none" cap="none" strike="noStrike">
                <a:solidFill>
                  <a:srgbClr val="757070"/>
                </a:solidFill>
                <a:latin typeface="Arial"/>
                <a:ea typeface="Arial"/>
                <a:cs typeface="Arial"/>
                <a:sym typeface="Arial"/>
              </a:rPr>
              <a:t>The total payload mass carried by boosters launched by NASA (CRS)</a:t>
            </a:r>
            <a:endParaRPr sz="1100"/>
          </a:p>
          <a:p>
            <a:pPr indent="-184150" lvl="1" marL="520700" marR="0" rtl="0" algn="l">
              <a:lnSpc>
                <a:spcPct val="100000"/>
              </a:lnSpc>
              <a:spcBef>
                <a:spcPts val="1100"/>
              </a:spcBef>
              <a:spcAft>
                <a:spcPts val="0"/>
              </a:spcAft>
              <a:buClr>
                <a:srgbClr val="757070"/>
              </a:buClr>
              <a:buSzPts val="1300"/>
              <a:buFont typeface="Arial"/>
              <a:buChar char="-"/>
            </a:pPr>
            <a:r>
              <a:rPr b="0" i="0" lang="en" sz="1300" u="none" cap="none" strike="noStrike">
                <a:solidFill>
                  <a:srgbClr val="757070"/>
                </a:solidFill>
                <a:latin typeface="Arial"/>
                <a:ea typeface="Arial"/>
                <a:cs typeface="Arial"/>
                <a:sym typeface="Arial"/>
              </a:rPr>
              <a:t>The average payload mass carried by booster version F9 v1.1</a:t>
            </a:r>
            <a:endParaRPr sz="1100"/>
          </a:p>
          <a:p>
            <a:pPr indent="-184150" lvl="1" marL="520700" marR="0" rtl="0" algn="l">
              <a:lnSpc>
                <a:spcPct val="100000"/>
              </a:lnSpc>
              <a:spcBef>
                <a:spcPts val="1100"/>
              </a:spcBef>
              <a:spcAft>
                <a:spcPts val="0"/>
              </a:spcAft>
              <a:buClr>
                <a:srgbClr val="757070"/>
              </a:buClr>
              <a:buSzPts val="1300"/>
              <a:buFont typeface="Arial"/>
              <a:buChar char="-"/>
            </a:pPr>
            <a:r>
              <a:rPr b="0" i="0" lang="en" sz="1300" u="none" cap="none" strike="noStrike">
                <a:solidFill>
                  <a:srgbClr val="757070"/>
                </a:solidFill>
                <a:latin typeface="Arial"/>
                <a:ea typeface="Arial"/>
                <a:cs typeface="Arial"/>
                <a:sym typeface="Arial"/>
              </a:rPr>
              <a:t>The total number of successful and failure mission outcomes</a:t>
            </a:r>
            <a:endParaRPr sz="1100"/>
          </a:p>
          <a:p>
            <a:pPr indent="-184150" lvl="1" marL="520700" marR="0" rtl="0" algn="l">
              <a:lnSpc>
                <a:spcPct val="100000"/>
              </a:lnSpc>
              <a:spcBef>
                <a:spcPts val="1100"/>
              </a:spcBef>
              <a:spcAft>
                <a:spcPts val="0"/>
              </a:spcAft>
              <a:buClr>
                <a:srgbClr val="757070"/>
              </a:buClr>
              <a:buSzPts val="1300"/>
              <a:buFont typeface="Arial"/>
              <a:buChar char="-"/>
            </a:pPr>
            <a:r>
              <a:rPr b="0" i="0" lang="en" sz="1300" u="none" cap="none" strike="noStrike">
                <a:solidFill>
                  <a:srgbClr val="757070"/>
                </a:solidFill>
                <a:latin typeface="Arial"/>
                <a:ea typeface="Arial"/>
                <a:cs typeface="Arial"/>
                <a:sym typeface="Arial"/>
              </a:rPr>
              <a:t>The failed landing outcomes in drone ship, their booster version and launch site names.</a:t>
            </a:r>
            <a:endParaRPr b="0" i="0" sz="1700" u="none" cap="none" strike="noStrike">
              <a:solidFill>
                <a:srgbClr val="292929"/>
              </a:solidFill>
              <a:latin typeface="Arial"/>
              <a:ea typeface="Arial"/>
              <a:cs typeface="Arial"/>
              <a:sym typeface="Arial"/>
            </a:endParaRPr>
          </a:p>
          <a:p>
            <a:pPr indent="-184150" lvl="0" marL="177800" marR="0" rtl="0" algn="l">
              <a:lnSpc>
                <a:spcPct val="100000"/>
              </a:lnSpc>
              <a:spcBef>
                <a:spcPts val="1100"/>
              </a:spcBef>
              <a:spcAft>
                <a:spcPts val="0"/>
              </a:spcAft>
              <a:buClr>
                <a:srgbClr val="292929"/>
              </a:buClr>
              <a:buSzPts val="1700"/>
              <a:buFont typeface="Arial"/>
              <a:buChar char="•"/>
            </a:pPr>
            <a:r>
              <a:rPr lang="en" sz="1700">
                <a:solidFill>
                  <a:srgbClr val="292929"/>
                </a:solidFill>
                <a:latin typeface="Arial"/>
                <a:ea typeface="Arial"/>
                <a:cs typeface="Arial"/>
                <a:sym typeface="Arial"/>
              </a:rPr>
              <a:t>The link to the notebook is </a:t>
            </a:r>
            <a:r>
              <a:rPr lang="en" sz="1700">
                <a:solidFill>
                  <a:srgbClr val="1C7DDB"/>
                </a:solidFill>
              </a:rPr>
              <a:t>https://github.com/Gautham742/Data_Science_Capstone_Project---SpaceX/blob/main/EDA_with_SQL.ipynb</a:t>
            </a:r>
            <a:endParaRPr sz="1100"/>
          </a:p>
          <a:p>
            <a:pPr indent="0" lvl="0" marL="0" marR="0" rtl="0" algn="l">
              <a:lnSpc>
                <a:spcPct val="100000"/>
              </a:lnSpc>
              <a:spcBef>
                <a:spcPts val="1100"/>
              </a:spcBef>
              <a:spcAft>
                <a:spcPts val="0"/>
              </a:spcAft>
              <a:buClr>
                <a:schemeClr val="dk1"/>
              </a:buClr>
              <a:buSzPts val="1700"/>
              <a:buFont typeface="Arial"/>
              <a:buNone/>
            </a:pPr>
            <a:r>
              <a:t/>
            </a:r>
            <a:endParaRPr sz="1700">
              <a:solidFill>
                <a:srgbClr val="292929"/>
              </a:solidFill>
              <a:latin typeface="Arial"/>
              <a:ea typeface="Arial"/>
              <a:cs typeface="Arial"/>
              <a:sym typeface="Arial"/>
            </a:endParaRPr>
          </a:p>
          <a:p>
            <a:pPr indent="0" lvl="0" marL="0" marR="0" rtl="0" algn="l">
              <a:lnSpc>
                <a:spcPct val="100000"/>
              </a:lnSpc>
              <a:spcBef>
                <a:spcPts val="1100"/>
              </a:spcBef>
              <a:spcAft>
                <a:spcPts val="0"/>
              </a:spcAft>
              <a:buClr>
                <a:schemeClr val="dk1"/>
              </a:buClr>
              <a:buSzPts val="1700"/>
              <a:buFont typeface="Arial"/>
              <a:buNone/>
            </a:pPr>
            <a:r>
              <a:t/>
            </a:r>
            <a:endParaRPr sz="1700">
              <a:solidFill>
                <a:srgbClr val="292929"/>
              </a:solidFill>
              <a:latin typeface="Arial"/>
              <a:ea typeface="Arial"/>
              <a:cs typeface="Arial"/>
              <a:sym typeface="Arial"/>
            </a:endParaRPr>
          </a:p>
          <a:p>
            <a:pPr indent="-76200" lvl="0" marL="177800" marR="0" rtl="0" algn="l">
              <a:lnSpc>
                <a:spcPct val="100000"/>
              </a:lnSpc>
              <a:spcBef>
                <a:spcPts val="1100"/>
              </a:spcBef>
              <a:spcAft>
                <a:spcPts val="0"/>
              </a:spcAft>
              <a:buClr>
                <a:schemeClr val="dk1"/>
              </a:buClr>
              <a:buSzPts val="1700"/>
              <a:buFont typeface="Arial"/>
              <a:buNone/>
            </a:pPr>
            <a:r>
              <a:t/>
            </a:r>
            <a:endParaRPr sz="1700">
              <a:solidFill>
                <a:srgbClr val="292929"/>
              </a:solidFill>
              <a:latin typeface="Arial"/>
              <a:ea typeface="Arial"/>
              <a:cs typeface="Arial"/>
              <a:sym typeface="Arial"/>
            </a:endParaRPr>
          </a:p>
          <a:p>
            <a:pPr indent="-38100" lvl="0" marL="177800" marR="0" rtl="0" algn="l">
              <a:lnSpc>
                <a:spcPct val="90000"/>
              </a:lnSpc>
              <a:spcBef>
                <a:spcPts val="800"/>
              </a:spcBef>
              <a:spcAft>
                <a:spcPts val="0"/>
              </a:spcAft>
              <a:buClr>
                <a:schemeClr val="dk1"/>
              </a:buClr>
              <a:buSzPts val="2100"/>
              <a:buFont typeface="Arial"/>
              <a:buNone/>
            </a:pPr>
            <a:r>
              <a:t/>
            </a:r>
            <a:endParaRPr sz="2100">
              <a:solidFill>
                <a:schemeClr val="dk1"/>
              </a:solidFill>
              <a:latin typeface="Calibri"/>
              <a:ea typeface="Calibri"/>
              <a:cs typeface="Calibri"/>
              <a:sym typeface="Calibri"/>
            </a:endParaRPr>
          </a:p>
          <a:p>
            <a:pPr indent="-38100" lvl="0" marL="177800" marR="0" rtl="0" algn="l">
              <a:lnSpc>
                <a:spcPct val="90000"/>
              </a:lnSpc>
              <a:spcBef>
                <a:spcPts val="800"/>
              </a:spcBef>
              <a:spcAft>
                <a:spcPts val="0"/>
              </a:spcAft>
              <a:buClr>
                <a:schemeClr val="dk1"/>
              </a:buClr>
              <a:buSzPts val="2100"/>
              <a:buFont typeface="Arial"/>
              <a:buNone/>
            </a:pPr>
            <a:r>
              <a:t/>
            </a:r>
            <a:endParaRPr sz="2100">
              <a:solidFill>
                <a:schemeClr val="dk1"/>
              </a:solidFill>
              <a:latin typeface="Calibri"/>
              <a:ea typeface="Calibri"/>
              <a:cs typeface="Calibri"/>
              <a:sym typeface="Calibri"/>
            </a:endParaRPr>
          </a:p>
          <a:p>
            <a:pPr indent="-38100" lvl="0" marL="177800" marR="0" rtl="0" algn="l">
              <a:lnSpc>
                <a:spcPct val="90000"/>
              </a:lnSpc>
              <a:spcBef>
                <a:spcPts val="800"/>
              </a:spcBef>
              <a:spcAft>
                <a:spcPts val="0"/>
              </a:spcAft>
              <a:buClr>
                <a:schemeClr val="dk1"/>
              </a:buClr>
              <a:buSzPts val="2100"/>
              <a:buFont typeface="Arial"/>
              <a:buNone/>
            </a:pPr>
            <a:r>
              <a:t/>
            </a:r>
            <a:endParaRPr sz="2100">
              <a:solidFill>
                <a:schemeClr val="dk1"/>
              </a:solidFill>
              <a:latin typeface="Calibri"/>
              <a:ea typeface="Calibri"/>
              <a:cs typeface="Calibri"/>
              <a:sym typeface="Calibri"/>
            </a:endParaRPr>
          </a:p>
        </p:txBody>
      </p:sp>
      <p:sp>
        <p:nvSpPr>
          <p:cNvPr id="206" name="Google Shape;206;p38"/>
          <p:cNvSpPr txBox="1"/>
          <p:nvPr/>
        </p:nvSpPr>
        <p:spPr>
          <a:xfrm>
            <a:off x="577508" y="403988"/>
            <a:ext cx="7886700" cy="411787"/>
          </a:xfrm>
          <a:prstGeom prst="rect">
            <a:avLst/>
          </a:prstGeom>
          <a:noFill/>
          <a:ln>
            <a:noFill/>
          </a:ln>
        </p:spPr>
        <p:txBody>
          <a:bodyPr anchorCtr="0" anchor="ctr" bIns="34275" lIns="68575" spcFirstLastPara="1" rIns="68575" wrap="square" tIns="34275">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 sz="3000">
                <a:solidFill>
                  <a:srgbClr val="0B49CB"/>
                </a:solidFill>
                <a:latin typeface="Arial"/>
                <a:ea typeface="Arial"/>
                <a:cs typeface="Arial"/>
                <a:sym typeface="Arial"/>
              </a:rPr>
              <a:t>EDA with SQL</a:t>
            </a:r>
            <a:endParaRPr sz="3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10" name="Shape 210"/>
        <p:cNvGrpSpPr/>
        <p:nvPr/>
      </p:nvGrpSpPr>
      <p:grpSpPr>
        <a:xfrm>
          <a:off x="0" y="0"/>
          <a:ext cx="0" cy="0"/>
          <a:chOff x="0" y="0"/>
          <a:chExt cx="0" cy="0"/>
        </a:xfrm>
      </p:grpSpPr>
      <p:sp>
        <p:nvSpPr>
          <p:cNvPr id="211" name="Google Shape;211;p39"/>
          <p:cNvSpPr txBox="1"/>
          <p:nvPr>
            <p:ph idx="12" type="sldNum"/>
          </p:nvPr>
        </p:nvSpPr>
        <p:spPr>
          <a:xfrm>
            <a:off x="6536079" y="4519180"/>
            <a:ext cx="2057400" cy="301229"/>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
        <p:nvSpPr>
          <p:cNvPr id="212" name="Google Shape;212;p39"/>
          <p:cNvSpPr txBox="1"/>
          <p:nvPr>
            <p:ph idx="1" type="body"/>
          </p:nvPr>
        </p:nvSpPr>
        <p:spPr>
          <a:xfrm>
            <a:off x="628650" y="1130440"/>
            <a:ext cx="7886700" cy="3539354"/>
          </a:xfrm>
          <a:prstGeom prst="rect">
            <a:avLst/>
          </a:prstGeom>
          <a:noFill/>
          <a:ln>
            <a:noFill/>
          </a:ln>
        </p:spPr>
        <p:txBody>
          <a:bodyPr anchorCtr="0" anchor="t" bIns="34275" lIns="68575" spcFirstLastPara="1" rIns="68575" wrap="square" tIns="34275">
            <a:noAutofit/>
          </a:bodyPr>
          <a:lstStyle/>
          <a:p>
            <a:pPr indent="-165100" lvl="0" marL="177800" marR="0" rtl="0" algn="l">
              <a:lnSpc>
                <a:spcPct val="100000"/>
              </a:lnSpc>
              <a:spcBef>
                <a:spcPts val="0"/>
              </a:spcBef>
              <a:spcAft>
                <a:spcPts val="0"/>
              </a:spcAft>
              <a:buClr>
                <a:srgbClr val="292929"/>
              </a:buClr>
              <a:buSzPts val="1400"/>
              <a:buFont typeface="Arial"/>
              <a:buChar char="•"/>
            </a:pPr>
            <a:r>
              <a:rPr lang="en">
                <a:solidFill>
                  <a:srgbClr val="292929"/>
                </a:solidFill>
                <a:latin typeface="Arial"/>
                <a:ea typeface="Arial"/>
                <a:cs typeface="Arial"/>
                <a:sym typeface="Arial"/>
              </a:rPr>
              <a:t>We marked all launch sites, and added map objects such as markers, circles, lines to mark the success or failure of launches for each site on the folium map.</a:t>
            </a:r>
            <a:endParaRPr/>
          </a:p>
          <a:p>
            <a:pPr indent="-165100" lvl="0" marL="177800" marR="0" rtl="0" algn="l">
              <a:lnSpc>
                <a:spcPct val="100000"/>
              </a:lnSpc>
              <a:spcBef>
                <a:spcPts val="1100"/>
              </a:spcBef>
              <a:spcAft>
                <a:spcPts val="0"/>
              </a:spcAft>
              <a:buClr>
                <a:srgbClr val="292929"/>
              </a:buClr>
              <a:buSzPts val="1400"/>
              <a:buFont typeface="Arial"/>
              <a:buChar char="•"/>
            </a:pPr>
            <a:r>
              <a:rPr lang="en">
                <a:solidFill>
                  <a:srgbClr val="292929"/>
                </a:solidFill>
                <a:latin typeface="Arial"/>
                <a:ea typeface="Arial"/>
                <a:cs typeface="Arial"/>
                <a:sym typeface="Arial"/>
              </a:rPr>
              <a:t>We assigned the feature launch outcomes (failure or success) to class 0 and 1.i.e., 0 for failure, and 1 for success.</a:t>
            </a:r>
            <a:endParaRPr/>
          </a:p>
          <a:p>
            <a:pPr indent="-165100" lvl="0" marL="177800" marR="0" rtl="0" algn="l">
              <a:lnSpc>
                <a:spcPct val="100000"/>
              </a:lnSpc>
              <a:spcBef>
                <a:spcPts val="1100"/>
              </a:spcBef>
              <a:spcAft>
                <a:spcPts val="0"/>
              </a:spcAft>
              <a:buClr>
                <a:srgbClr val="292929"/>
              </a:buClr>
              <a:buSzPts val="1400"/>
              <a:buFont typeface="Arial"/>
              <a:buChar char="•"/>
            </a:pPr>
            <a:r>
              <a:rPr lang="en">
                <a:solidFill>
                  <a:srgbClr val="292929"/>
                </a:solidFill>
                <a:latin typeface="Arial"/>
                <a:ea typeface="Arial"/>
                <a:cs typeface="Arial"/>
                <a:sym typeface="Arial"/>
              </a:rPr>
              <a:t>Using the color-labeled marker clusters, we identified which launch sites have relatively high success rate. </a:t>
            </a:r>
            <a:endParaRPr/>
          </a:p>
          <a:p>
            <a:pPr indent="-165100" lvl="0" marL="177800" marR="0" rtl="0" algn="l">
              <a:lnSpc>
                <a:spcPct val="100000"/>
              </a:lnSpc>
              <a:spcBef>
                <a:spcPts val="1100"/>
              </a:spcBef>
              <a:spcAft>
                <a:spcPts val="0"/>
              </a:spcAft>
              <a:buClr>
                <a:srgbClr val="292929"/>
              </a:buClr>
              <a:buSzPts val="1400"/>
              <a:buFont typeface="Arial"/>
              <a:buChar char="•"/>
            </a:pPr>
            <a:r>
              <a:rPr lang="en">
                <a:solidFill>
                  <a:srgbClr val="292929"/>
                </a:solidFill>
                <a:latin typeface="Arial"/>
                <a:ea typeface="Arial"/>
                <a:cs typeface="Arial"/>
                <a:sym typeface="Arial"/>
              </a:rPr>
              <a:t>We calculated the distances between a launch site to its proximities. We answered some question for instance:</a:t>
            </a:r>
            <a:endParaRPr/>
          </a:p>
          <a:p>
            <a:pPr indent="-177800" lvl="1" marL="520700" marR="0" rtl="0" algn="l">
              <a:lnSpc>
                <a:spcPct val="100000"/>
              </a:lnSpc>
              <a:spcBef>
                <a:spcPts val="1100"/>
              </a:spcBef>
              <a:spcAft>
                <a:spcPts val="0"/>
              </a:spcAft>
              <a:buClr>
                <a:srgbClr val="757070"/>
              </a:buClr>
              <a:buSzPts val="1400"/>
              <a:buFont typeface="Arial"/>
              <a:buChar char="-"/>
            </a:pPr>
            <a:r>
              <a:rPr b="0" i="0" lang="en" u="none" cap="none" strike="noStrike">
                <a:solidFill>
                  <a:srgbClr val="757070"/>
                </a:solidFill>
                <a:latin typeface="Arial"/>
                <a:ea typeface="Arial"/>
                <a:cs typeface="Arial"/>
                <a:sym typeface="Arial"/>
              </a:rPr>
              <a:t>Are launch sites near railways, highways and coastlines.</a:t>
            </a:r>
            <a:endParaRPr/>
          </a:p>
          <a:p>
            <a:pPr indent="-177800" lvl="1" marL="520700" marR="0" rtl="0" algn="l">
              <a:lnSpc>
                <a:spcPct val="100000"/>
              </a:lnSpc>
              <a:spcBef>
                <a:spcPts val="1100"/>
              </a:spcBef>
              <a:spcAft>
                <a:spcPts val="0"/>
              </a:spcAft>
              <a:buClr>
                <a:srgbClr val="757070"/>
              </a:buClr>
              <a:buSzPts val="1400"/>
              <a:buFont typeface="Arial"/>
              <a:buChar char="-"/>
            </a:pPr>
            <a:r>
              <a:rPr b="0" i="0" lang="en" u="none" cap="none" strike="noStrike">
                <a:solidFill>
                  <a:srgbClr val="757070"/>
                </a:solidFill>
                <a:latin typeface="Arial"/>
                <a:ea typeface="Arial"/>
                <a:cs typeface="Arial"/>
                <a:sym typeface="Arial"/>
              </a:rPr>
              <a:t>Do launch sites keep certain distance away from cities.</a:t>
            </a:r>
            <a:endParaRPr b="0" i="0" u="none" cap="none" strike="noStrike">
              <a:solidFill>
                <a:srgbClr val="757070"/>
              </a:solidFill>
              <a:latin typeface="Arial"/>
              <a:ea typeface="Arial"/>
              <a:cs typeface="Arial"/>
              <a:sym typeface="Arial"/>
            </a:endParaRPr>
          </a:p>
          <a:p>
            <a:pPr indent="-165100" lvl="0" marL="177800" rtl="0" algn="l">
              <a:spcBef>
                <a:spcPts val="1100"/>
              </a:spcBef>
              <a:spcAft>
                <a:spcPts val="0"/>
              </a:spcAft>
              <a:buClr>
                <a:srgbClr val="292929"/>
              </a:buClr>
              <a:buSzPts val="1400"/>
              <a:buChar char="•"/>
            </a:pPr>
            <a:r>
              <a:rPr lang="en">
                <a:solidFill>
                  <a:srgbClr val="292929"/>
                </a:solidFill>
              </a:rPr>
              <a:t>Here is the link to the Github: </a:t>
            </a:r>
            <a:r>
              <a:rPr lang="en" u="sng">
                <a:solidFill>
                  <a:schemeClr val="hlink"/>
                </a:solidFill>
                <a:hlinkClick r:id="rId4"/>
              </a:rPr>
              <a:t>https://github.com/Gautham742/Data_Science_Capstone_Project---SpaceX/blob/main/Interactive_Visual_Analytics_with_Folium.ipynb</a:t>
            </a:r>
            <a:endParaRPr>
              <a:solidFill>
                <a:srgbClr val="292929"/>
              </a:solidFill>
            </a:endParaRPr>
          </a:p>
          <a:p>
            <a:pPr indent="-38100" lvl="0" marL="177800" marR="0" rtl="0" algn="l">
              <a:lnSpc>
                <a:spcPct val="90000"/>
              </a:lnSpc>
              <a:spcBef>
                <a:spcPts val="800"/>
              </a:spcBef>
              <a:spcAft>
                <a:spcPts val="0"/>
              </a:spcAft>
              <a:buClr>
                <a:schemeClr val="dk1"/>
              </a:buClr>
              <a:buSzPts val="2100"/>
              <a:buFont typeface="Arial"/>
              <a:buNone/>
            </a:pPr>
            <a:r>
              <a:t/>
            </a:r>
            <a:endParaRPr>
              <a:solidFill>
                <a:schemeClr val="dk1"/>
              </a:solidFill>
              <a:latin typeface="Calibri"/>
              <a:ea typeface="Calibri"/>
              <a:cs typeface="Calibri"/>
              <a:sym typeface="Calibri"/>
            </a:endParaRPr>
          </a:p>
          <a:p>
            <a:pPr indent="-38100" lvl="0" marL="177800" marR="0" rtl="0" algn="l">
              <a:lnSpc>
                <a:spcPct val="90000"/>
              </a:lnSpc>
              <a:spcBef>
                <a:spcPts val="800"/>
              </a:spcBef>
              <a:spcAft>
                <a:spcPts val="0"/>
              </a:spcAft>
              <a:buClr>
                <a:schemeClr val="dk1"/>
              </a:buClr>
              <a:buSzPts val="2100"/>
              <a:buFont typeface="Arial"/>
              <a:buNone/>
            </a:pPr>
            <a:r>
              <a:t/>
            </a:r>
            <a:endParaRPr>
              <a:solidFill>
                <a:schemeClr val="dk1"/>
              </a:solidFill>
              <a:latin typeface="Calibri"/>
              <a:ea typeface="Calibri"/>
              <a:cs typeface="Calibri"/>
              <a:sym typeface="Calibri"/>
            </a:endParaRPr>
          </a:p>
        </p:txBody>
      </p:sp>
      <p:sp>
        <p:nvSpPr>
          <p:cNvPr id="213" name="Google Shape;213;p39"/>
          <p:cNvSpPr txBox="1"/>
          <p:nvPr/>
        </p:nvSpPr>
        <p:spPr>
          <a:xfrm>
            <a:off x="577508" y="403988"/>
            <a:ext cx="7886700" cy="411787"/>
          </a:xfrm>
          <a:prstGeom prst="rect">
            <a:avLst/>
          </a:prstGeom>
          <a:noFill/>
          <a:ln>
            <a:noFill/>
          </a:ln>
        </p:spPr>
        <p:txBody>
          <a:bodyPr anchorCtr="0" anchor="ctr" bIns="34275" lIns="68575" spcFirstLastPara="1" rIns="68575" wrap="square" tIns="34275">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 sz="3000">
                <a:solidFill>
                  <a:srgbClr val="0B49CB"/>
                </a:solidFill>
                <a:latin typeface="Arial"/>
                <a:ea typeface="Arial"/>
                <a:cs typeface="Arial"/>
                <a:sym typeface="Arial"/>
              </a:rPr>
              <a:t>Build an Interactive Map with Folium</a:t>
            </a:r>
            <a:endParaRPr sz="3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17" name="Shape 217"/>
        <p:cNvGrpSpPr/>
        <p:nvPr/>
      </p:nvGrpSpPr>
      <p:grpSpPr>
        <a:xfrm>
          <a:off x="0" y="0"/>
          <a:ext cx="0" cy="0"/>
          <a:chOff x="0" y="0"/>
          <a:chExt cx="0" cy="0"/>
        </a:xfrm>
      </p:grpSpPr>
      <p:sp>
        <p:nvSpPr>
          <p:cNvPr id="218" name="Google Shape;218;p40"/>
          <p:cNvSpPr txBox="1"/>
          <p:nvPr>
            <p:ph idx="12" type="sldNum"/>
          </p:nvPr>
        </p:nvSpPr>
        <p:spPr>
          <a:xfrm>
            <a:off x="6536079" y="4519180"/>
            <a:ext cx="2057400" cy="301229"/>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
        <p:nvSpPr>
          <p:cNvPr id="219" name="Google Shape;219;p40"/>
          <p:cNvSpPr txBox="1"/>
          <p:nvPr>
            <p:ph idx="1" type="body"/>
          </p:nvPr>
        </p:nvSpPr>
        <p:spPr>
          <a:xfrm>
            <a:off x="773450" y="1369219"/>
            <a:ext cx="7309192" cy="2466740"/>
          </a:xfrm>
          <a:prstGeom prst="rect">
            <a:avLst/>
          </a:prstGeom>
          <a:noFill/>
          <a:ln>
            <a:noFill/>
          </a:ln>
        </p:spPr>
        <p:txBody>
          <a:bodyPr anchorCtr="0" anchor="t" bIns="34275" lIns="68575" spcFirstLastPara="1" rIns="68575" wrap="square" tIns="34275">
            <a:normAutofit lnSpcReduction="20000"/>
          </a:bodyPr>
          <a:lstStyle/>
          <a:p>
            <a:pPr indent="-184150" lvl="0" marL="177800" marR="0" rtl="0" algn="l">
              <a:lnSpc>
                <a:spcPct val="100000"/>
              </a:lnSpc>
              <a:spcBef>
                <a:spcPts val="0"/>
              </a:spcBef>
              <a:spcAft>
                <a:spcPts val="0"/>
              </a:spcAft>
              <a:buClr>
                <a:srgbClr val="292929"/>
              </a:buClr>
              <a:buSzPts val="1700"/>
              <a:buFont typeface="Arial"/>
              <a:buChar char="•"/>
            </a:pPr>
            <a:r>
              <a:rPr lang="en" sz="1700">
                <a:solidFill>
                  <a:srgbClr val="292929"/>
                </a:solidFill>
                <a:latin typeface="Arial"/>
                <a:ea typeface="Arial"/>
                <a:cs typeface="Arial"/>
                <a:sym typeface="Arial"/>
              </a:rPr>
              <a:t>We built an interactive dashboard with Plotly dash</a:t>
            </a:r>
            <a:endParaRPr sz="1100"/>
          </a:p>
          <a:p>
            <a:pPr indent="-184150" lvl="0" marL="177800" marR="0" rtl="0" algn="l">
              <a:lnSpc>
                <a:spcPct val="100000"/>
              </a:lnSpc>
              <a:spcBef>
                <a:spcPts val="1100"/>
              </a:spcBef>
              <a:spcAft>
                <a:spcPts val="0"/>
              </a:spcAft>
              <a:buClr>
                <a:srgbClr val="292929"/>
              </a:buClr>
              <a:buSzPts val="1700"/>
              <a:buFont typeface="Arial"/>
              <a:buChar char="•"/>
            </a:pPr>
            <a:r>
              <a:rPr lang="en" sz="1700">
                <a:solidFill>
                  <a:srgbClr val="292929"/>
                </a:solidFill>
                <a:latin typeface="Arial"/>
                <a:ea typeface="Arial"/>
                <a:cs typeface="Arial"/>
                <a:sym typeface="Arial"/>
              </a:rPr>
              <a:t>We plotted pie charts showing the total launches by a certain sites</a:t>
            </a:r>
            <a:endParaRPr sz="1100"/>
          </a:p>
          <a:p>
            <a:pPr indent="-184150" lvl="0" marL="177800" marR="0" rtl="0" algn="l">
              <a:lnSpc>
                <a:spcPct val="100000"/>
              </a:lnSpc>
              <a:spcBef>
                <a:spcPts val="1100"/>
              </a:spcBef>
              <a:spcAft>
                <a:spcPts val="0"/>
              </a:spcAft>
              <a:buClr>
                <a:srgbClr val="292929"/>
              </a:buClr>
              <a:buSzPts val="1700"/>
              <a:buFont typeface="Arial"/>
              <a:buChar char="•"/>
            </a:pPr>
            <a:r>
              <a:rPr lang="en" sz="1700">
                <a:solidFill>
                  <a:srgbClr val="292929"/>
                </a:solidFill>
                <a:latin typeface="Arial"/>
                <a:ea typeface="Arial"/>
                <a:cs typeface="Arial"/>
                <a:sym typeface="Arial"/>
              </a:rPr>
              <a:t>We plotted scatter graph showing the relationship with Outcome and Payload Mass (Kg) for the different booster version.</a:t>
            </a:r>
            <a:endParaRPr sz="1100"/>
          </a:p>
          <a:p>
            <a:pPr indent="-184150" lvl="0" marL="177800" marR="0" rtl="0" algn="l">
              <a:lnSpc>
                <a:spcPct val="100000"/>
              </a:lnSpc>
              <a:spcBef>
                <a:spcPts val="1100"/>
              </a:spcBef>
              <a:spcAft>
                <a:spcPts val="0"/>
              </a:spcAft>
              <a:buClr>
                <a:srgbClr val="292929"/>
              </a:buClr>
              <a:buSzPts val="1700"/>
              <a:buFont typeface="Arial"/>
              <a:buChar char="•"/>
            </a:pPr>
            <a:r>
              <a:rPr lang="en" sz="1700">
                <a:solidFill>
                  <a:srgbClr val="292929"/>
                </a:solidFill>
                <a:latin typeface="Arial"/>
                <a:ea typeface="Arial"/>
                <a:cs typeface="Arial"/>
                <a:sym typeface="Arial"/>
              </a:rPr>
              <a:t>The link to the notebook is </a:t>
            </a:r>
            <a:r>
              <a:rPr lang="en" sz="1700">
                <a:solidFill>
                  <a:srgbClr val="1C7DDB"/>
                </a:solidFill>
              </a:rPr>
              <a:t>https://github.com/Gautham742/Data_Science_Capstone_Project---SpaceX/blob/main/dash_app.py</a:t>
            </a:r>
            <a:endParaRPr sz="1100"/>
          </a:p>
          <a:p>
            <a:pPr indent="-38100" lvl="0" marL="177800" marR="0" rtl="0" algn="l">
              <a:lnSpc>
                <a:spcPct val="90000"/>
              </a:lnSpc>
              <a:spcBef>
                <a:spcPts val="800"/>
              </a:spcBef>
              <a:spcAft>
                <a:spcPts val="0"/>
              </a:spcAft>
              <a:buClr>
                <a:schemeClr val="dk1"/>
              </a:buClr>
              <a:buSzPts val="2100"/>
              <a:buFont typeface="Arial"/>
              <a:buNone/>
            </a:pPr>
            <a:r>
              <a:t/>
            </a:r>
            <a:endParaRPr sz="2100">
              <a:solidFill>
                <a:schemeClr val="dk1"/>
              </a:solidFill>
              <a:latin typeface="Calibri"/>
              <a:ea typeface="Calibri"/>
              <a:cs typeface="Calibri"/>
              <a:sym typeface="Calibri"/>
            </a:endParaRPr>
          </a:p>
        </p:txBody>
      </p:sp>
      <p:sp>
        <p:nvSpPr>
          <p:cNvPr id="220" name="Google Shape;220;p40"/>
          <p:cNvSpPr txBox="1"/>
          <p:nvPr/>
        </p:nvSpPr>
        <p:spPr>
          <a:xfrm>
            <a:off x="577508" y="403988"/>
            <a:ext cx="7886700" cy="411787"/>
          </a:xfrm>
          <a:prstGeom prst="rect">
            <a:avLst/>
          </a:prstGeom>
          <a:noFill/>
          <a:ln>
            <a:noFill/>
          </a:ln>
        </p:spPr>
        <p:txBody>
          <a:bodyPr anchorCtr="0" anchor="ctr" bIns="34275" lIns="68575" spcFirstLastPara="1" rIns="68575" wrap="square" tIns="34275">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 sz="3000">
                <a:solidFill>
                  <a:srgbClr val="0B49CB"/>
                </a:solidFill>
                <a:latin typeface="Arial"/>
                <a:ea typeface="Arial"/>
                <a:cs typeface="Arial"/>
                <a:sym typeface="Arial"/>
              </a:rPr>
              <a:t>Build a Dashboard with Plotly Dash</a:t>
            </a:r>
            <a:endParaRPr sz="11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24" name="Shape 224"/>
        <p:cNvGrpSpPr/>
        <p:nvPr/>
      </p:nvGrpSpPr>
      <p:grpSpPr>
        <a:xfrm>
          <a:off x="0" y="0"/>
          <a:ext cx="0" cy="0"/>
          <a:chOff x="0" y="0"/>
          <a:chExt cx="0" cy="0"/>
        </a:xfrm>
      </p:grpSpPr>
      <p:sp>
        <p:nvSpPr>
          <p:cNvPr id="225" name="Google Shape;225;p41"/>
          <p:cNvSpPr txBox="1"/>
          <p:nvPr>
            <p:ph idx="12" type="sldNum"/>
          </p:nvPr>
        </p:nvSpPr>
        <p:spPr>
          <a:xfrm>
            <a:off x="6536079" y="4519180"/>
            <a:ext cx="2057400" cy="301229"/>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
        <p:nvSpPr>
          <p:cNvPr id="226" name="Google Shape;226;p41"/>
          <p:cNvSpPr txBox="1"/>
          <p:nvPr>
            <p:ph idx="1" type="body"/>
          </p:nvPr>
        </p:nvSpPr>
        <p:spPr>
          <a:xfrm>
            <a:off x="577507" y="1369219"/>
            <a:ext cx="7309192" cy="3263504"/>
          </a:xfrm>
          <a:prstGeom prst="rect">
            <a:avLst/>
          </a:prstGeom>
          <a:noFill/>
          <a:ln>
            <a:noFill/>
          </a:ln>
        </p:spPr>
        <p:txBody>
          <a:bodyPr anchorCtr="0" anchor="t" bIns="34275" lIns="68575" spcFirstLastPara="1" rIns="68575" wrap="square" tIns="34275">
            <a:normAutofit lnSpcReduction="20000"/>
          </a:bodyPr>
          <a:lstStyle/>
          <a:p>
            <a:pPr indent="-184150" lvl="0" marL="177800" marR="0" rtl="0" algn="l">
              <a:lnSpc>
                <a:spcPct val="100000"/>
              </a:lnSpc>
              <a:spcBef>
                <a:spcPts val="0"/>
              </a:spcBef>
              <a:spcAft>
                <a:spcPts val="0"/>
              </a:spcAft>
              <a:buClr>
                <a:srgbClr val="292929"/>
              </a:buClr>
              <a:buSzPts val="1700"/>
              <a:buFont typeface="Arial"/>
              <a:buChar char="•"/>
            </a:pPr>
            <a:r>
              <a:rPr lang="en" sz="1700">
                <a:solidFill>
                  <a:srgbClr val="292929"/>
                </a:solidFill>
                <a:latin typeface="Arial"/>
                <a:ea typeface="Arial"/>
                <a:cs typeface="Arial"/>
                <a:sym typeface="Arial"/>
              </a:rPr>
              <a:t>We loaded the data using numpy and pandas, transformed the data, split our data into training and testing.</a:t>
            </a:r>
            <a:endParaRPr sz="1100"/>
          </a:p>
          <a:p>
            <a:pPr indent="-184150" lvl="0" marL="177800" marR="0" rtl="0" algn="l">
              <a:lnSpc>
                <a:spcPct val="100000"/>
              </a:lnSpc>
              <a:spcBef>
                <a:spcPts val="1100"/>
              </a:spcBef>
              <a:spcAft>
                <a:spcPts val="0"/>
              </a:spcAft>
              <a:buClr>
                <a:srgbClr val="292929"/>
              </a:buClr>
              <a:buSzPts val="1700"/>
              <a:buFont typeface="Arial"/>
              <a:buChar char="•"/>
            </a:pPr>
            <a:r>
              <a:rPr lang="en" sz="1700">
                <a:solidFill>
                  <a:srgbClr val="292929"/>
                </a:solidFill>
                <a:latin typeface="Arial"/>
                <a:ea typeface="Arial"/>
                <a:cs typeface="Arial"/>
                <a:sym typeface="Arial"/>
              </a:rPr>
              <a:t>We built different machine learning models and tune different hyperparameters using GridSearchCV.</a:t>
            </a:r>
            <a:endParaRPr sz="1100"/>
          </a:p>
          <a:p>
            <a:pPr indent="-184150" lvl="0" marL="177800" marR="0" rtl="0" algn="l">
              <a:lnSpc>
                <a:spcPct val="100000"/>
              </a:lnSpc>
              <a:spcBef>
                <a:spcPts val="1100"/>
              </a:spcBef>
              <a:spcAft>
                <a:spcPts val="0"/>
              </a:spcAft>
              <a:buClr>
                <a:srgbClr val="292929"/>
              </a:buClr>
              <a:buSzPts val="1700"/>
              <a:buFont typeface="Arial"/>
              <a:buChar char="•"/>
            </a:pPr>
            <a:r>
              <a:rPr lang="en" sz="1700">
                <a:solidFill>
                  <a:srgbClr val="292929"/>
                </a:solidFill>
                <a:latin typeface="Arial"/>
                <a:ea typeface="Arial"/>
                <a:cs typeface="Arial"/>
                <a:sym typeface="Arial"/>
              </a:rPr>
              <a:t>We used accuracy as the metric for our model, improved the model using feature engineering and algorithm tuning.</a:t>
            </a:r>
            <a:endParaRPr sz="1100"/>
          </a:p>
          <a:p>
            <a:pPr indent="-184150" lvl="0" marL="177800" marR="0" rtl="0" algn="l">
              <a:lnSpc>
                <a:spcPct val="100000"/>
              </a:lnSpc>
              <a:spcBef>
                <a:spcPts val="1100"/>
              </a:spcBef>
              <a:spcAft>
                <a:spcPts val="0"/>
              </a:spcAft>
              <a:buClr>
                <a:srgbClr val="292929"/>
              </a:buClr>
              <a:buSzPts val="1700"/>
              <a:buFont typeface="Arial"/>
              <a:buChar char="•"/>
            </a:pPr>
            <a:r>
              <a:rPr lang="en" sz="1700">
                <a:solidFill>
                  <a:srgbClr val="292929"/>
                </a:solidFill>
                <a:latin typeface="Arial"/>
                <a:ea typeface="Arial"/>
                <a:cs typeface="Arial"/>
                <a:sym typeface="Arial"/>
              </a:rPr>
              <a:t>We found the best performing classification model.</a:t>
            </a:r>
            <a:endParaRPr sz="1100"/>
          </a:p>
          <a:p>
            <a:pPr indent="-184150" lvl="0" marL="177800" marR="0" rtl="0" algn="l">
              <a:lnSpc>
                <a:spcPct val="100000"/>
              </a:lnSpc>
              <a:spcBef>
                <a:spcPts val="1100"/>
              </a:spcBef>
              <a:spcAft>
                <a:spcPts val="0"/>
              </a:spcAft>
              <a:buClr>
                <a:srgbClr val="292929"/>
              </a:buClr>
              <a:buSzPts val="1700"/>
              <a:buFont typeface="Arial"/>
              <a:buChar char="•"/>
            </a:pPr>
            <a:r>
              <a:rPr lang="en" sz="1700">
                <a:solidFill>
                  <a:srgbClr val="292929"/>
                </a:solidFill>
                <a:latin typeface="Arial"/>
                <a:ea typeface="Arial"/>
                <a:cs typeface="Arial"/>
                <a:sym typeface="Arial"/>
              </a:rPr>
              <a:t>The link to the notebook is </a:t>
            </a:r>
            <a:r>
              <a:rPr lang="en" sz="1700">
                <a:solidFill>
                  <a:srgbClr val="1C7DDB"/>
                </a:solidFill>
              </a:rPr>
              <a:t>https://github.com/Gautham742/Data_Science_Capstone_Project---SpaceX/blob/main/Machine_Learning_Prediction.ipynb</a:t>
            </a:r>
            <a:endParaRPr sz="1100"/>
          </a:p>
          <a:p>
            <a:pPr indent="-38100" lvl="0" marL="177800" marR="0" rtl="0" algn="l">
              <a:lnSpc>
                <a:spcPct val="90000"/>
              </a:lnSpc>
              <a:spcBef>
                <a:spcPts val="800"/>
              </a:spcBef>
              <a:spcAft>
                <a:spcPts val="0"/>
              </a:spcAft>
              <a:buClr>
                <a:schemeClr val="dk1"/>
              </a:buClr>
              <a:buSzPts val="2100"/>
              <a:buFont typeface="Arial"/>
              <a:buNone/>
            </a:pPr>
            <a:r>
              <a:t/>
            </a:r>
            <a:endParaRPr sz="2100">
              <a:solidFill>
                <a:schemeClr val="dk1"/>
              </a:solidFill>
              <a:latin typeface="Calibri"/>
              <a:ea typeface="Calibri"/>
              <a:cs typeface="Calibri"/>
              <a:sym typeface="Calibri"/>
            </a:endParaRPr>
          </a:p>
        </p:txBody>
      </p:sp>
      <p:sp>
        <p:nvSpPr>
          <p:cNvPr id="227" name="Google Shape;227;p41"/>
          <p:cNvSpPr txBox="1"/>
          <p:nvPr/>
        </p:nvSpPr>
        <p:spPr>
          <a:xfrm>
            <a:off x="577508" y="403988"/>
            <a:ext cx="7886700" cy="411787"/>
          </a:xfrm>
          <a:prstGeom prst="rect">
            <a:avLst/>
          </a:prstGeom>
          <a:noFill/>
          <a:ln>
            <a:noFill/>
          </a:ln>
        </p:spPr>
        <p:txBody>
          <a:bodyPr anchorCtr="0" anchor="ctr" bIns="34275" lIns="68575" spcFirstLastPara="1" rIns="68575" wrap="square" tIns="34275">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 sz="3000">
                <a:solidFill>
                  <a:srgbClr val="0B49CB"/>
                </a:solidFill>
                <a:latin typeface="Arial"/>
                <a:ea typeface="Arial"/>
                <a:cs typeface="Arial"/>
                <a:sym typeface="Arial"/>
              </a:rPr>
              <a:t>Predictive Analysis (Classification)</a:t>
            </a:r>
            <a:endParaRPr sz="11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32" name="Shape 232"/>
        <p:cNvGrpSpPr/>
        <p:nvPr/>
      </p:nvGrpSpPr>
      <p:grpSpPr>
        <a:xfrm>
          <a:off x="0" y="0"/>
          <a:ext cx="0" cy="0"/>
          <a:chOff x="0" y="0"/>
          <a:chExt cx="0" cy="0"/>
        </a:xfrm>
      </p:grpSpPr>
      <p:sp>
        <p:nvSpPr>
          <p:cNvPr id="233" name="Google Shape;233;p42"/>
          <p:cNvSpPr txBox="1"/>
          <p:nvPr/>
        </p:nvSpPr>
        <p:spPr>
          <a:xfrm>
            <a:off x="630844" y="1355503"/>
            <a:ext cx="5301544" cy="1216247"/>
          </a:xfrm>
          <a:prstGeom prst="rect">
            <a:avLst/>
          </a:prstGeom>
          <a:noFill/>
          <a:ln>
            <a:noFill/>
          </a:ln>
        </p:spPr>
        <p:txBody>
          <a:bodyPr anchorCtr="0" anchor="t" bIns="34275" lIns="68575" spcFirstLastPara="1" rIns="68575" wrap="square" tIns="34275">
            <a:normAutofit/>
          </a:bodyPr>
          <a:lstStyle/>
          <a:p>
            <a:pPr indent="-184150" lvl="0" marL="177800" marR="0" rtl="0" algn="l">
              <a:lnSpc>
                <a:spcPct val="100000"/>
              </a:lnSpc>
              <a:spcBef>
                <a:spcPts val="0"/>
              </a:spcBef>
              <a:spcAft>
                <a:spcPts val="0"/>
              </a:spcAft>
              <a:buClr>
                <a:srgbClr val="292929"/>
              </a:buClr>
              <a:buSzPts val="1700"/>
              <a:buFont typeface="Arial"/>
              <a:buChar char="•"/>
            </a:pPr>
            <a:r>
              <a:rPr lang="en" sz="1700">
                <a:solidFill>
                  <a:srgbClr val="292929"/>
                </a:solidFill>
                <a:latin typeface="Arial"/>
                <a:ea typeface="Arial"/>
                <a:cs typeface="Arial"/>
                <a:sym typeface="Arial"/>
              </a:rPr>
              <a:t>Exploratory data analysis results</a:t>
            </a:r>
            <a:endParaRPr sz="1100"/>
          </a:p>
          <a:p>
            <a:pPr indent="-184150" lvl="0" marL="177800" marR="0" rtl="0" algn="l">
              <a:lnSpc>
                <a:spcPct val="100000"/>
              </a:lnSpc>
              <a:spcBef>
                <a:spcPts val="1100"/>
              </a:spcBef>
              <a:spcAft>
                <a:spcPts val="0"/>
              </a:spcAft>
              <a:buClr>
                <a:srgbClr val="292929"/>
              </a:buClr>
              <a:buSzPts val="1700"/>
              <a:buFont typeface="Arial"/>
              <a:buChar char="•"/>
            </a:pPr>
            <a:r>
              <a:rPr lang="en" sz="1700">
                <a:solidFill>
                  <a:srgbClr val="292929"/>
                </a:solidFill>
                <a:latin typeface="Arial"/>
                <a:ea typeface="Arial"/>
                <a:cs typeface="Arial"/>
                <a:sym typeface="Arial"/>
              </a:rPr>
              <a:t>Interactive analytics demo in screenshots</a:t>
            </a:r>
            <a:endParaRPr sz="1100"/>
          </a:p>
          <a:p>
            <a:pPr indent="-184150" lvl="0" marL="177800" marR="0" rtl="0" algn="l">
              <a:lnSpc>
                <a:spcPct val="100000"/>
              </a:lnSpc>
              <a:spcBef>
                <a:spcPts val="1100"/>
              </a:spcBef>
              <a:spcAft>
                <a:spcPts val="0"/>
              </a:spcAft>
              <a:buClr>
                <a:srgbClr val="292929"/>
              </a:buClr>
              <a:buSzPts val="1700"/>
              <a:buFont typeface="Arial"/>
              <a:buChar char="•"/>
            </a:pPr>
            <a:r>
              <a:rPr lang="en" sz="1700">
                <a:solidFill>
                  <a:srgbClr val="292929"/>
                </a:solidFill>
                <a:latin typeface="Arial"/>
                <a:ea typeface="Arial"/>
                <a:cs typeface="Arial"/>
                <a:sym typeface="Arial"/>
              </a:rPr>
              <a:t>Predictive analysis results</a:t>
            </a:r>
            <a:endParaRPr sz="1100"/>
          </a:p>
          <a:p>
            <a:pPr indent="-88900" lvl="1" marL="520700" marR="0" rtl="0" algn="l">
              <a:lnSpc>
                <a:spcPct val="90000"/>
              </a:lnSpc>
              <a:spcBef>
                <a:spcPts val="400"/>
              </a:spcBef>
              <a:spcAft>
                <a:spcPts val="0"/>
              </a:spcAft>
              <a:buClr>
                <a:srgbClr val="0070C0"/>
              </a:buClr>
              <a:buSzPts val="1400"/>
              <a:buFont typeface="Arial"/>
              <a:buNone/>
            </a:pPr>
            <a:r>
              <a:t/>
            </a:r>
            <a:endParaRPr b="0" i="0" sz="1400" u="none" cap="none" strike="noStrike">
              <a:solidFill>
                <a:srgbClr val="0070C0"/>
              </a:solidFill>
              <a:latin typeface="IBM Plex Mono"/>
              <a:ea typeface="IBM Plex Mono"/>
              <a:cs typeface="IBM Plex Mono"/>
              <a:sym typeface="IBM Plex Mono"/>
            </a:endParaRPr>
          </a:p>
          <a:p>
            <a:pPr indent="0" lvl="1" marL="342900" marR="0" rtl="0" algn="l">
              <a:lnSpc>
                <a:spcPct val="90000"/>
              </a:lnSpc>
              <a:spcBef>
                <a:spcPts val="400"/>
              </a:spcBef>
              <a:spcAft>
                <a:spcPts val="0"/>
              </a:spcAft>
              <a:buClr>
                <a:srgbClr val="0070C0"/>
              </a:buClr>
              <a:buSzPts val="1400"/>
              <a:buFont typeface="Arial"/>
              <a:buNone/>
            </a:pPr>
            <a:r>
              <a:t/>
            </a:r>
            <a:endParaRPr b="0" i="0" sz="1400" u="none" cap="none" strike="noStrike">
              <a:solidFill>
                <a:srgbClr val="0070C0"/>
              </a:solidFill>
              <a:latin typeface="IBM Plex Mono"/>
              <a:ea typeface="IBM Plex Mono"/>
              <a:cs typeface="IBM Plex Mono"/>
              <a:sym typeface="IBM Plex Mono"/>
            </a:endParaRPr>
          </a:p>
        </p:txBody>
      </p:sp>
      <p:sp>
        <p:nvSpPr>
          <p:cNvPr id="234" name="Google Shape;234;p42"/>
          <p:cNvSpPr txBox="1"/>
          <p:nvPr>
            <p:ph idx="12" type="sldNum"/>
          </p:nvPr>
        </p:nvSpPr>
        <p:spPr>
          <a:xfrm>
            <a:off x="6536079" y="4519180"/>
            <a:ext cx="2057400" cy="301229"/>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
        <p:nvSpPr>
          <p:cNvPr id="235" name="Google Shape;235;p42"/>
          <p:cNvSpPr txBox="1"/>
          <p:nvPr/>
        </p:nvSpPr>
        <p:spPr>
          <a:xfrm>
            <a:off x="577508" y="403988"/>
            <a:ext cx="7886700" cy="411787"/>
          </a:xfrm>
          <a:prstGeom prst="rect">
            <a:avLst/>
          </a:prstGeom>
          <a:noFill/>
          <a:ln>
            <a:noFill/>
          </a:ln>
        </p:spPr>
        <p:txBody>
          <a:bodyPr anchorCtr="0" anchor="ctr" bIns="34275" lIns="68575" spcFirstLastPara="1" rIns="68575" wrap="square" tIns="34275">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 sz="3000">
                <a:solidFill>
                  <a:srgbClr val="0B49CB"/>
                </a:solidFill>
                <a:latin typeface="Arial"/>
                <a:ea typeface="Arial"/>
                <a:cs typeface="Arial"/>
                <a:sym typeface="Arial"/>
              </a:rPr>
              <a:t>Results</a:t>
            </a:r>
            <a:endParaRPr sz="3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39" name="Shape 239"/>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43" name="Shape 243"/>
        <p:cNvGrpSpPr/>
        <p:nvPr/>
      </p:nvGrpSpPr>
      <p:grpSpPr>
        <a:xfrm>
          <a:off x="0" y="0"/>
          <a:ext cx="0" cy="0"/>
          <a:chOff x="0" y="0"/>
          <a:chExt cx="0" cy="0"/>
        </a:xfrm>
      </p:grpSpPr>
      <p:sp>
        <p:nvSpPr>
          <p:cNvPr id="244" name="Google Shape;244;p44"/>
          <p:cNvSpPr txBox="1"/>
          <p:nvPr>
            <p:ph idx="12" type="sldNum"/>
          </p:nvPr>
        </p:nvSpPr>
        <p:spPr>
          <a:xfrm>
            <a:off x="6536079" y="4519180"/>
            <a:ext cx="2057400" cy="301229"/>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
        <p:nvSpPr>
          <p:cNvPr id="245" name="Google Shape;245;p44"/>
          <p:cNvSpPr txBox="1"/>
          <p:nvPr>
            <p:ph idx="1" type="body"/>
          </p:nvPr>
        </p:nvSpPr>
        <p:spPr>
          <a:xfrm>
            <a:off x="648729" y="1543050"/>
            <a:ext cx="7944749" cy="725365"/>
          </a:xfrm>
          <a:prstGeom prst="rect">
            <a:avLst/>
          </a:prstGeom>
          <a:noFill/>
          <a:ln>
            <a:noFill/>
          </a:ln>
        </p:spPr>
        <p:txBody>
          <a:bodyPr anchorCtr="0" anchor="t" bIns="34275" lIns="68575" spcFirstLastPara="1" rIns="68575" wrap="square" tIns="34275">
            <a:normAutofit/>
          </a:bodyPr>
          <a:lstStyle/>
          <a:p>
            <a:pPr indent="-184150" lvl="0" marL="177800" marR="0" rtl="0" algn="l">
              <a:lnSpc>
                <a:spcPct val="100000"/>
              </a:lnSpc>
              <a:spcBef>
                <a:spcPts val="0"/>
              </a:spcBef>
              <a:spcAft>
                <a:spcPts val="0"/>
              </a:spcAft>
              <a:buClr>
                <a:srgbClr val="292929"/>
              </a:buClr>
              <a:buSzPts val="1700"/>
              <a:buFont typeface="Arial"/>
              <a:buChar char="•"/>
            </a:pPr>
            <a:r>
              <a:rPr lang="en" sz="1700">
                <a:solidFill>
                  <a:srgbClr val="292929"/>
                </a:solidFill>
                <a:latin typeface="Arial"/>
                <a:ea typeface="Arial"/>
                <a:cs typeface="Arial"/>
                <a:sym typeface="Arial"/>
              </a:rPr>
              <a:t>From the plot, we found that the larger the flight amount at a launch site, the greater the success rate at a launch site.</a:t>
            </a:r>
            <a:endParaRPr sz="1100"/>
          </a:p>
          <a:p>
            <a:pPr indent="-76200" lvl="0" marL="177800" marR="0" rtl="0" algn="l">
              <a:lnSpc>
                <a:spcPct val="100000"/>
              </a:lnSpc>
              <a:spcBef>
                <a:spcPts val="1100"/>
              </a:spcBef>
              <a:spcAft>
                <a:spcPts val="0"/>
              </a:spcAft>
              <a:buClr>
                <a:schemeClr val="dk1"/>
              </a:buClr>
              <a:buSzPts val="1700"/>
              <a:buFont typeface="Arial"/>
              <a:buNone/>
            </a:pPr>
            <a:r>
              <a:t/>
            </a:r>
            <a:endParaRPr sz="1700">
              <a:solidFill>
                <a:srgbClr val="292929"/>
              </a:solidFill>
              <a:latin typeface="Arial"/>
              <a:ea typeface="Arial"/>
              <a:cs typeface="Arial"/>
              <a:sym typeface="Arial"/>
            </a:endParaRPr>
          </a:p>
        </p:txBody>
      </p:sp>
      <p:sp>
        <p:nvSpPr>
          <p:cNvPr id="246" name="Google Shape;246;p44"/>
          <p:cNvSpPr txBox="1"/>
          <p:nvPr/>
        </p:nvSpPr>
        <p:spPr>
          <a:xfrm>
            <a:off x="577508" y="403988"/>
            <a:ext cx="7886700" cy="411787"/>
          </a:xfrm>
          <a:prstGeom prst="rect">
            <a:avLst/>
          </a:prstGeom>
          <a:noFill/>
          <a:ln>
            <a:noFill/>
          </a:ln>
        </p:spPr>
        <p:txBody>
          <a:bodyPr anchorCtr="0" anchor="ctr" bIns="34275" lIns="68575" spcFirstLastPara="1" rIns="68575" wrap="square" tIns="34275">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 sz="3000">
                <a:solidFill>
                  <a:srgbClr val="0B49CB"/>
                </a:solidFill>
                <a:latin typeface="Arial"/>
                <a:ea typeface="Arial"/>
                <a:cs typeface="Arial"/>
                <a:sym typeface="Arial"/>
              </a:rPr>
              <a:t>Flight Number vs. Launch Site</a:t>
            </a:r>
            <a:endParaRPr sz="3000">
              <a:solidFill>
                <a:srgbClr val="0B49CB"/>
              </a:solidFill>
              <a:latin typeface="IBM Plex Mono SemiBold"/>
              <a:ea typeface="IBM Plex Mono SemiBold"/>
              <a:cs typeface="IBM Plex Mono SemiBold"/>
              <a:sym typeface="IBM Plex Mono SemiBold"/>
            </a:endParaRPr>
          </a:p>
        </p:txBody>
      </p:sp>
      <p:pic>
        <p:nvPicPr>
          <p:cNvPr id="247" name="Google Shape;247;p44"/>
          <p:cNvPicPr preferRelativeResize="0"/>
          <p:nvPr/>
        </p:nvPicPr>
        <p:blipFill rotWithShape="1">
          <a:blip r:embed="rId4">
            <a:alphaModFix/>
          </a:blip>
          <a:srcRect b="0" l="0" r="0" t="0"/>
          <a:stretch/>
        </p:blipFill>
        <p:spPr>
          <a:xfrm>
            <a:off x="904351" y="2215661"/>
            <a:ext cx="7257422" cy="1878317"/>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1" name="Shape 251"/>
        <p:cNvGrpSpPr/>
        <p:nvPr/>
      </p:nvGrpSpPr>
      <p:grpSpPr>
        <a:xfrm>
          <a:off x="0" y="0"/>
          <a:ext cx="0" cy="0"/>
          <a:chOff x="0" y="0"/>
          <a:chExt cx="0" cy="0"/>
        </a:xfrm>
      </p:grpSpPr>
      <p:sp>
        <p:nvSpPr>
          <p:cNvPr id="252" name="Google Shape;252;p45"/>
          <p:cNvSpPr/>
          <p:nvPr/>
        </p:nvSpPr>
        <p:spPr>
          <a:xfrm>
            <a:off x="0" y="0"/>
            <a:ext cx="9141714" cy="51435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53" name="Google Shape;253;p45"/>
          <p:cNvSpPr txBox="1"/>
          <p:nvPr/>
        </p:nvSpPr>
        <p:spPr>
          <a:xfrm>
            <a:off x="476251" y="480617"/>
            <a:ext cx="2285988" cy="1878233"/>
          </a:xfrm>
          <a:prstGeom prst="rect">
            <a:avLst/>
          </a:prstGeom>
          <a:noFill/>
          <a:ln>
            <a:noFill/>
          </a:ln>
        </p:spPr>
        <p:txBody>
          <a:bodyPr anchorCtr="0" anchor="ctr" bIns="34275" lIns="68575" spcFirstLastPara="1" rIns="68575" wrap="square" tIns="34275">
            <a:normAutofit/>
          </a:bodyPr>
          <a:lstStyle/>
          <a:p>
            <a:pPr indent="0" lvl="0" marL="0" marR="0" rtl="0" algn="l">
              <a:lnSpc>
                <a:spcPct val="90000"/>
              </a:lnSpc>
              <a:spcBef>
                <a:spcPts val="0"/>
              </a:spcBef>
              <a:spcAft>
                <a:spcPts val="0"/>
              </a:spcAft>
              <a:buClr>
                <a:srgbClr val="0B49CB"/>
              </a:buClr>
              <a:buSzPts val="2400"/>
              <a:buFont typeface="Arial"/>
              <a:buNone/>
            </a:pPr>
            <a:r>
              <a:rPr lang="en" sz="2400">
                <a:solidFill>
                  <a:srgbClr val="0B49CB"/>
                </a:solidFill>
                <a:latin typeface="Arial"/>
                <a:ea typeface="Arial"/>
                <a:cs typeface="Arial"/>
                <a:sym typeface="Arial"/>
              </a:rPr>
              <a:t>Payload vs. Launch Site</a:t>
            </a:r>
            <a:endParaRPr sz="1100"/>
          </a:p>
        </p:txBody>
      </p:sp>
      <p:sp>
        <p:nvSpPr>
          <p:cNvPr id="254" name="Google Shape;254;p45"/>
          <p:cNvSpPr/>
          <p:nvPr/>
        </p:nvSpPr>
        <p:spPr>
          <a:xfrm rot="5400000">
            <a:off x="1220588" y="2597039"/>
            <a:ext cx="4057650" cy="13716"/>
          </a:xfrm>
          <a:custGeom>
            <a:rect b="b" l="l" r="r" t="t"/>
            <a:pathLst>
              <a:path extrusionOk="0" fill="none" h="18288" w="541020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extrusionOk="0" h="18288" w="541020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cap="rnd" cmpd="sng" w="41275">
            <a:solidFill>
              <a:schemeClr val="accent2"/>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55" name="Google Shape;255;p45"/>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rmAutofit/>
          </a:bodyPr>
          <a:lstStyle/>
          <a:p>
            <a:pPr indent="0" lvl="0" marL="0" rtl="0" algn="r">
              <a:spcBef>
                <a:spcPts val="0"/>
              </a:spcBef>
              <a:spcAft>
                <a:spcPts val="0"/>
              </a:spcAft>
              <a:buNone/>
            </a:pPr>
            <a:fld id="{00000000-1234-1234-1234-123412341234}" type="slidenum">
              <a:rPr lang="en" sz="900">
                <a:solidFill>
                  <a:srgbClr val="888888"/>
                </a:solidFill>
                <a:latin typeface="Calibri"/>
                <a:ea typeface="Calibri"/>
                <a:cs typeface="Calibri"/>
                <a:sym typeface="Calibri"/>
              </a:rPr>
              <a:t>‹#›</a:t>
            </a:fld>
            <a:endParaRPr sz="900">
              <a:solidFill>
                <a:srgbClr val="888888"/>
              </a:solidFill>
              <a:latin typeface="Calibri"/>
              <a:ea typeface="Calibri"/>
              <a:cs typeface="Calibri"/>
              <a:sym typeface="Calibri"/>
            </a:endParaRPr>
          </a:p>
        </p:txBody>
      </p:sp>
      <p:pic>
        <p:nvPicPr>
          <p:cNvPr id="256" name="Google Shape;256;p45"/>
          <p:cNvPicPr preferRelativeResize="0"/>
          <p:nvPr/>
        </p:nvPicPr>
        <p:blipFill rotWithShape="1">
          <a:blip r:embed="rId3">
            <a:alphaModFix/>
          </a:blip>
          <a:srcRect b="0" l="0" r="0" t="0"/>
          <a:stretch/>
        </p:blipFill>
        <p:spPr>
          <a:xfrm>
            <a:off x="3361174" y="2384704"/>
            <a:ext cx="5154176" cy="1805066"/>
          </a:xfrm>
          <a:prstGeom prst="rect">
            <a:avLst/>
          </a:prstGeom>
          <a:noFill/>
          <a:ln>
            <a:noFill/>
          </a:ln>
        </p:spPr>
      </p:pic>
      <p:pic>
        <p:nvPicPr>
          <p:cNvPr id="257" name="Google Shape;257;p45"/>
          <p:cNvPicPr preferRelativeResize="0"/>
          <p:nvPr/>
        </p:nvPicPr>
        <p:blipFill rotWithShape="1">
          <a:blip r:embed="rId4">
            <a:alphaModFix/>
          </a:blip>
          <a:srcRect b="0" l="0" r="0" t="0"/>
          <a:stretch/>
        </p:blipFill>
        <p:spPr>
          <a:xfrm>
            <a:off x="3509962" y="803554"/>
            <a:ext cx="5157787" cy="147875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3" name="Shape 133"/>
        <p:cNvGrpSpPr/>
        <p:nvPr/>
      </p:nvGrpSpPr>
      <p:grpSpPr>
        <a:xfrm>
          <a:off x="0" y="0"/>
          <a:ext cx="0" cy="0"/>
          <a:chOff x="0" y="0"/>
          <a:chExt cx="0" cy="0"/>
        </a:xfrm>
      </p:grpSpPr>
      <p:sp>
        <p:nvSpPr>
          <p:cNvPr id="134" name="Google Shape;134;p28"/>
          <p:cNvSpPr txBox="1"/>
          <p:nvPr>
            <p:ph idx="12" type="sldNum"/>
          </p:nvPr>
        </p:nvSpPr>
        <p:spPr>
          <a:xfrm>
            <a:off x="6536079" y="4519180"/>
            <a:ext cx="2057400" cy="301229"/>
          </a:xfrm>
          <a:prstGeom prst="rect">
            <a:avLst/>
          </a:prstGeom>
          <a:noFill/>
          <a:ln>
            <a:noFill/>
          </a:ln>
        </p:spPr>
        <p:txBody>
          <a:bodyPr anchorCtr="0" anchor="ctr" bIns="34275" lIns="68575" spcFirstLastPara="1" rIns="68575" wrap="square" tIns="34275">
            <a:normAutofit/>
          </a:bodyPr>
          <a:lstStyle/>
          <a:p>
            <a:pPr indent="0" lvl="0" marL="0" rtl="0" algn="r">
              <a:spcBef>
                <a:spcPts val="0"/>
              </a:spcBef>
              <a:spcAft>
                <a:spcPts val="0"/>
              </a:spcAft>
              <a:buNone/>
            </a:pPr>
            <a:fld id="{00000000-1234-1234-1234-123412341234}" type="slidenum">
              <a:rPr lang="en"/>
              <a:t>‹#›</a:t>
            </a:fld>
            <a:endParaRPr/>
          </a:p>
        </p:txBody>
      </p:sp>
      <p:sp>
        <p:nvSpPr>
          <p:cNvPr id="135" name="Google Shape;135;p28"/>
          <p:cNvSpPr txBox="1"/>
          <p:nvPr/>
        </p:nvSpPr>
        <p:spPr>
          <a:xfrm>
            <a:off x="719023" y="1584930"/>
            <a:ext cx="3875315" cy="2490618"/>
          </a:xfrm>
          <a:prstGeom prst="rect">
            <a:avLst/>
          </a:prstGeom>
          <a:noFill/>
          <a:ln>
            <a:noFill/>
          </a:ln>
        </p:spPr>
        <p:txBody>
          <a:bodyPr anchorCtr="0" anchor="t" bIns="34275" lIns="68575" spcFirstLastPara="1" rIns="68575" wrap="square" tIns="34275">
            <a:normAutofit/>
          </a:bodyPr>
          <a:lstStyle/>
          <a:p>
            <a:pPr indent="-184150" lvl="0" marL="177800" marR="0" rtl="0" algn="l">
              <a:lnSpc>
                <a:spcPct val="100000"/>
              </a:lnSpc>
              <a:spcBef>
                <a:spcPts val="0"/>
              </a:spcBef>
              <a:spcAft>
                <a:spcPts val="0"/>
              </a:spcAft>
              <a:buClr>
                <a:srgbClr val="292929"/>
              </a:buClr>
              <a:buSzPts val="1700"/>
              <a:buFont typeface="Arial"/>
              <a:buChar char="•"/>
            </a:pPr>
            <a:r>
              <a:rPr lang="en" sz="1700">
                <a:solidFill>
                  <a:srgbClr val="292929"/>
                </a:solidFill>
                <a:latin typeface="Arial"/>
                <a:ea typeface="Arial"/>
                <a:cs typeface="Arial"/>
                <a:sym typeface="Arial"/>
              </a:rPr>
              <a:t>Executive Summary</a:t>
            </a:r>
            <a:endParaRPr sz="1100"/>
          </a:p>
          <a:p>
            <a:pPr indent="-184150" lvl="0" marL="177800" marR="0" rtl="0" algn="l">
              <a:lnSpc>
                <a:spcPct val="100000"/>
              </a:lnSpc>
              <a:spcBef>
                <a:spcPts val="1100"/>
              </a:spcBef>
              <a:spcAft>
                <a:spcPts val="0"/>
              </a:spcAft>
              <a:buClr>
                <a:srgbClr val="292929"/>
              </a:buClr>
              <a:buSzPts val="1700"/>
              <a:buFont typeface="Arial"/>
              <a:buChar char="•"/>
            </a:pPr>
            <a:r>
              <a:rPr lang="en" sz="1700">
                <a:solidFill>
                  <a:srgbClr val="292929"/>
                </a:solidFill>
                <a:latin typeface="Arial"/>
                <a:ea typeface="Arial"/>
                <a:cs typeface="Arial"/>
                <a:sym typeface="Arial"/>
              </a:rPr>
              <a:t>Introduction</a:t>
            </a:r>
            <a:endParaRPr sz="1100"/>
          </a:p>
          <a:p>
            <a:pPr indent="-184150" lvl="0" marL="177800" marR="0" rtl="0" algn="l">
              <a:lnSpc>
                <a:spcPct val="100000"/>
              </a:lnSpc>
              <a:spcBef>
                <a:spcPts val="1100"/>
              </a:spcBef>
              <a:spcAft>
                <a:spcPts val="0"/>
              </a:spcAft>
              <a:buClr>
                <a:srgbClr val="292929"/>
              </a:buClr>
              <a:buSzPts val="1700"/>
              <a:buFont typeface="Arial"/>
              <a:buChar char="•"/>
            </a:pPr>
            <a:r>
              <a:rPr lang="en" sz="1700">
                <a:solidFill>
                  <a:srgbClr val="292929"/>
                </a:solidFill>
                <a:latin typeface="Arial"/>
                <a:ea typeface="Arial"/>
                <a:cs typeface="Arial"/>
                <a:sym typeface="Arial"/>
              </a:rPr>
              <a:t>Methodology</a:t>
            </a:r>
            <a:endParaRPr sz="1100"/>
          </a:p>
          <a:p>
            <a:pPr indent="-184150" lvl="0" marL="177800" marR="0" rtl="0" algn="l">
              <a:lnSpc>
                <a:spcPct val="100000"/>
              </a:lnSpc>
              <a:spcBef>
                <a:spcPts val="1100"/>
              </a:spcBef>
              <a:spcAft>
                <a:spcPts val="0"/>
              </a:spcAft>
              <a:buClr>
                <a:srgbClr val="292929"/>
              </a:buClr>
              <a:buSzPts val="1700"/>
              <a:buFont typeface="Arial"/>
              <a:buChar char="•"/>
            </a:pPr>
            <a:r>
              <a:rPr lang="en" sz="1700">
                <a:solidFill>
                  <a:srgbClr val="292929"/>
                </a:solidFill>
                <a:latin typeface="Arial"/>
                <a:ea typeface="Arial"/>
                <a:cs typeface="Arial"/>
                <a:sym typeface="Arial"/>
              </a:rPr>
              <a:t>Results</a:t>
            </a:r>
            <a:endParaRPr sz="1100"/>
          </a:p>
          <a:p>
            <a:pPr indent="-184150" lvl="0" marL="177800" marR="0" rtl="0" algn="l">
              <a:lnSpc>
                <a:spcPct val="100000"/>
              </a:lnSpc>
              <a:spcBef>
                <a:spcPts val="1100"/>
              </a:spcBef>
              <a:spcAft>
                <a:spcPts val="0"/>
              </a:spcAft>
              <a:buClr>
                <a:srgbClr val="292929"/>
              </a:buClr>
              <a:buSzPts val="1700"/>
              <a:buFont typeface="Arial"/>
              <a:buChar char="•"/>
            </a:pPr>
            <a:r>
              <a:rPr lang="en" sz="1700">
                <a:solidFill>
                  <a:srgbClr val="292929"/>
                </a:solidFill>
                <a:latin typeface="Arial"/>
                <a:ea typeface="Arial"/>
                <a:cs typeface="Arial"/>
                <a:sym typeface="Arial"/>
              </a:rPr>
              <a:t>Conclusion</a:t>
            </a:r>
            <a:endParaRPr sz="1100"/>
          </a:p>
          <a:p>
            <a:pPr indent="-184150" lvl="0" marL="177800" marR="0" rtl="0" algn="l">
              <a:lnSpc>
                <a:spcPct val="100000"/>
              </a:lnSpc>
              <a:spcBef>
                <a:spcPts val="1100"/>
              </a:spcBef>
              <a:spcAft>
                <a:spcPts val="0"/>
              </a:spcAft>
              <a:buClr>
                <a:srgbClr val="292929"/>
              </a:buClr>
              <a:buSzPts val="1700"/>
              <a:buFont typeface="Arial"/>
              <a:buChar char="•"/>
            </a:pPr>
            <a:r>
              <a:rPr lang="en" sz="1700">
                <a:solidFill>
                  <a:srgbClr val="292929"/>
                </a:solidFill>
                <a:latin typeface="Arial"/>
                <a:ea typeface="Arial"/>
                <a:cs typeface="Arial"/>
                <a:sym typeface="Arial"/>
              </a:rPr>
              <a:t>Appendix</a:t>
            </a:r>
            <a:endParaRPr sz="1100"/>
          </a:p>
        </p:txBody>
      </p:sp>
      <p:sp>
        <p:nvSpPr>
          <p:cNvPr id="136" name="Google Shape;136;p28"/>
          <p:cNvSpPr txBox="1"/>
          <p:nvPr/>
        </p:nvSpPr>
        <p:spPr>
          <a:xfrm>
            <a:off x="577508" y="403988"/>
            <a:ext cx="7886700" cy="411787"/>
          </a:xfrm>
          <a:prstGeom prst="rect">
            <a:avLst/>
          </a:prstGeom>
          <a:noFill/>
          <a:ln>
            <a:noFill/>
          </a:ln>
        </p:spPr>
        <p:txBody>
          <a:bodyPr anchorCtr="0" anchor="ctr" bIns="34275" lIns="68575" spcFirstLastPara="1" rIns="68575" wrap="square" tIns="34275">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 sz="3000">
                <a:solidFill>
                  <a:srgbClr val="0B49CB"/>
                </a:solidFill>
                <a:latin typeface="Arial"/>
                <a:ea typeface="Arial"/>
                <a:cs typeface="Arial"/>
                <a:sym typeface="Arial"/>
              </a:rPr>
              <a:t>Outline</a:t>
            </a:r>
            <a:endParaRPr sz="11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1" name="Shape 261"/>
        <p:cNvGrpSpPr/>
        <p:nvPr/>
      </p:nvGrpSpPr>
      <p:grpSpPr>
        <a:xfrm>
          <a:off x="0" y="0"/>
          <a:ext cx="0" cy="0"/>
          <a:chOff x="0" y="0"/>
          <a:chExt cx="0" cy="0"/>
        </a:xfrm>
      </p:grpSpPr>
      <p:sp>
        <p:nvSpPr>
          <p:cNvPr id="262" name="Google Shape;262;p46"/>
          <p:cNvSpPr/>
          <p:nvPr/>
        </p:nvSpPr>
        <p:spPr>
          <a:xfrm>
            <a:off x="0" y="0"/>
            <a:ext cx="9144000" cy="51435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63" name="Google Shape;263;p46"/>
          <p:cNvSpPr txBox="1"/>
          <p:nvPr/>
        </p:nvSpPr>
        <p:spPr>
          <a:xfrm>
            <a:off x="482600" y="241301"/>
            <a:ext cx="8178800" cy="851803"/>
          </a:xfrm>
          <a:prstGeom prst="rect">
            <a:avLst/>
          </a:prstGeom>
          <a:noFill/>
          <a:ln>
            <a:noFill/>
          </a:ln>
        </p:spPr>
        <p:txBody>
          <a:bodyPr anchorCtr="0" anchor="ctr" bIns="34275" lIns="68575" spcFirstLastPara="1" rIns="68575" wrap="square" tIns="34275">
            <a:normAutofit/>
          </a:bodyPr>
          <a:lstStyle/>
          <a:p>
            <a:pPr indent="0" lvl="0" marL="0" marR="0" rtl="0" algn="l">
              <a:lnSpc>
                <a:spcPct val="90000"/>
              </a:lnSpc>
              <a:spcBef>
                <a:spcPts val="0"/>
              </a:spcBef>
              <a:spcAft>
                <a:spcPts val="0"/>
              </a:spcAft>
              <a:buClr>
                <a:srgbClr val="0B49CB"/>
              </a:buClr>
              <a:buSzPts val="2700"/>
              <a:buFont typeface="Arial"/>
              <a:buNone/>
            </a:pPr>
            <a:r>
              <a:rPr lang="en" sz="2700">
                <a:solidFill>
                  <a:srgbClr val="0B49CB"/>
                </a:solidFill>
                <a:latin typeface="Arial"/>
                <a:ea typeface="Arial"/>
                <a:cs typeface="Arial"/>
                <a:sym typeface="Arial"/>
              </a:rPr>
              <a:t>Success Rate vs. Orbit Type</a:t>
            </a:r>
            <a:endParaRPr sz="1100"/>
          </a:p>
        </p:txBody>
      </p:sp>
      <p:sp>
        <p:nvSpPr>
          <p:cNvPr id="264" name="Google Shape;264;p46"/>
          <p:cNvSpPr txBox="1"/>
          <p:nvPr>
            <p:ph idx="1" type="body"/>
          </p:nvPr>
        </p:nvSpPr>
        <p:spPr>
          <a:xfrm>
            <a:off x="482602" y="1337236"/>
            <a:ext cx="3006288" cy="3295487"/>
          </a:xfrm>
          <a:prstGeom prst="rect">
            <a:avLst/>
          </a:prstGeom>
          <a:noFill/>
          <a:ln>
            <a:noFill/>
          </a:ln>
        </p:spPr>
        <p:txBody>
          <a:bodyPr anchorCtr="0" anchor="t" bIns="34275" lIns="68575" spcFirstLastPara="1" rIns="68575" wrap="square" tIns="34275">
            <a:normAutofit/>
          </a:bodyPr>
          <a:lstStyle/>
          <a:p>
            <a:pPr indent="-184150" lvl="0" marL="177800" marR="0" rtl="0" algn="l">
              <a:lnSpc>
                <a:spcPct val="90000"/>
              </a:lnSpc>
              <a:spcBef>
                <a:spcPts val="0"/>
              </a:spcBef>
              <a:spcAft>
                <a:spcPts val="0"/>
              </a:spcAft>
              <a:buClr>
                <a:schemeClr val="dk1"/>
              </a:buClr>
              <a:buSzPts val="1700"/>
              <a:buFont typeface="Arial"/>
              <a:buChar char="•"/>
            </a:pPr>
            <a:r>
              <a:rPr lang="en" sz="1700">
                <a:solidFill>
                  <a:schemeClr val="dk1"/>
                </a:solidFill>
                <a:latin typeface="Arial"/>
                <a:ea typeface="Arial"/>
                <a:cs typeface="Arial"/>
                <a:sym typeface="Arial"/>
              </a:rPr>
              <a:t>From the plot, we can see that ES-L1, GEO, HEO, SSO, VLEO had the most success rate.</a:t>
            </a:r>
            <a:endParaRPr sz="1100"/>
          </a:p>
          <a:p>
            <a:pPr indent="-76200" lvl="0" marL="177800" marR="0" rtl="0" algn="l">
              <a:lnSpc>
                <a:spcPct val="90000"/>
              </a:lnSpc>
              <a:spcBef>
                <a:spcPts val="1100"/>
              </a:spcBef>
              <a:spcAft>
                <a:spcPts val="0"/>
              </a:spcAft>
              <a:buClr>
                <a:schemeClr val="dk1"/>
              </a:buClr>
              <a:buSzPts val="1500"/>
              <a:buFont typeface="Arial"/>
              <a:buNone/>
            </a:pPr>
            <a:r>
              <a:t/>
            </a:r>
            <a:endParaRPr sz="1500">
              <a:solidFill>
                <a:schemeClr val="dk1"/>
              </a:solidFill>
              <a:latin typeface="Calibri"/>
              <a:ea typeface="Calibri"/>
              <a:cs typeface="Calibri"/>
              <a:sym typeface="Calibri"/>
            </a:endParaRPr>
          </a:p>
        </p:txBody>
      </p:sp>
      <p:grpSp>
        <p:nvGrpSpPr>
          <p:cNvPr id="265" name="Google Shape;265;p46"/>
          <p:cNvGrpSpPr/>
          <p:nvPr/>
        </p:nvGrpSpPr>
        <p:grpSpPr>
          <a:xfrm>
            <a:off x="0" y="3451123"/>
            <a:ext cx="760545" cy="1513185"/>
            <a:chOff x="0" y="4601497"/>
            <a:chExt cx="1014060" cy="2017580"/>
          </a:xfrm>
        </p:grpSpPr>
        <p:sp>
          <p:nvSpPr>
            <p:cNvPr id="266" name="Google Shape;266;p46"/>
            <p:cNvSpPr/>
            <p:nvPr/>
          </p:nvSpPr>
          <p:spPr>
            <a:xfrm rot="5400000">
              <a:off x="-501760" y="5103257"/>
              <a:ext cx="2017580" cy="1014060"/>
            </a:xfrm>
            <a:prstGeom prst="triangle">
              <a:avLst>
                <a:gd fmla="val 50000" name="adj"/>
              </a:avLst>
            </a:prstGeom>
            <a:solidFill>
              <a:schemeClr val="accent1">
                <a:alpha val="30196"/>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67" name="Google Shape;267;p46"/>
            <p:cNvSpPr/>
            <p:nvPr/>
          </p:nvSpPr>
          <p:spPr>
            <a:xfrm rot="2700000">
              <a:off x="427916" y="5728708"/>
              <a:ext cx="485578" cy="485578"/>
            </a:xfrm>
            <a:prstGeom prst="rect">
              <a:avLst/>
            </a:prstGeom>
            <a:solidFill>
              <a:schemeClr val="accent1">
                <a:alpha val="30196"/>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pic>
        <p:nvPicPr>
          <p:cNvPr id="268" name="Google Shape;268;p46"/>
          <p:cNvPicPr preferRelativeResize="0"/>
          <p:nvPr/>
        </p:nvPicPr>
        <p:blipFill rotWithShape="1">
          <a:blip r:embed="rId3">
            <a:alphaModFix/>
          </a:blip>
          <a:srcRect b="0" l="0" r="0" t="0"/>
          <a:stretch/>
        </p:blipFill>
        <p:spPr>
          <a:xfrm>
            <a:off x="3725980" y="1683221"/>
            <a:ext cx="4935419" cy="2579450"/>
          </a:xfrm>
          <a:prstGeom prst="rect">
            <a:avLst/>
          </a:prstGeom>
          <a:noFill/>
          <a:ln>
            <a:noFill/>
          </a:ln>
        </p:spPr>
      </p:pic>
      <p:grpSp>
        <p:nvGrpSpPr>
          <p:cNvPr id="269" name="Google Shape;269;p46"/>
          <p:cNvGrpSpPr/>
          <p:nvPr/>
        </p:nvGrpSpPr>
        <p:grpSpPr>
          <a:xfrm>
            <a:off x="8414467" y="1"/>
            <a:ext cx="729532" cy="1451480"/>
            <a:chOff x="10918968" y="713127"/>
            <a:chExt cx="1273032" cy="2532832"/>
          </a:xfrm>
        </p:grpSpPr>
        <p:sp>
          <p:nvSpPr>
            <p:cNvPr id="270" name="Google Shape;270;p46"/>
            <p:cNvSpPr/>
            <p:nvPr/>
          </p:nvSpPr>
          <p:spPr>
            <a:xfrm rot="2700000">
              <a:off x="11052629" y="2120024"/>
              <a:ext cx="645368" cy="645368"/>
            </a:xfrm>
            <a:prstGeom prst="rect">
              <a:avLst/>
            </a:prstGeom>
            <a:solidFill>
              <a:schemeClr val="accent4">
                <a:alpha val="30196"/>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71" name="Google Shape;271;p46"/>
            <p:cNvSpPr/>
            <p:nvPr/>
          </p:nvSpPr>
          <p:spPr>
            <a:xfrm rot="-5400000">
              <a:off x="10289068" y="1343027"/>
              <a:ext cx="2532832" cy="1273032"/>
            </a:xfrm>
            <a:prstGeom prst="triangle">
              <a:avLst>
                <a:gd fmla="val 50000" name="adj"/>
              </a:avLst>
            </a:prstGeom>
            <a:solidFill>
              <a:schemeClr val="accent4">
                <a:alpha val="30196"/>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sp>
        <p:nvSpPr>
          <p:cNvPr id="272" name="Google Shape;272;p46"/>
          <p:cNvSpPr txBox="1"/>
          <p:nvPr>
            <p:ph idx="12" type="sldNum"/>
          </p:nvPr>
        </p:nvSpPr>
        <p:spPr>
          <a:xfrm>
            <a:off x="6604000" y="4767263"/>
            <a:ext cx="2057400" cy="273844"/>
          </a:xfrm>
          <a:prstGeom prst="rect">
            <a:avLst/>
          </a:prstGeom>
          <a:noFill/>
          <a:ln>
            <a:noFill/>
          </a:ln>
        </p:spPr>
        <p:txBody>
          <a:bodyPr anchorCtr="0" anchor="ctr" bIns="34275" lIns="68575" spcFirstLastPara="1" rIns="68575" wrap="square" tIns="34275">
            <a:normAutofit/>
          </a:bodyPr>
          <a:lstStyle/>
          <a:p>
            <a:pPr indent="0" lvl="0" marL="0" rtl="0" algn="r">
              <a:spcBef>
                <a:spcPts val="0"/>
              </a:spcBef>
              <a:spcAft>
                <a:spcPts val="0"/>
              </a:spcAft>
              <a:buNone/>
            </a:pPr>
            <a:fld id="{00000000-1234-1234-1234-123412341234}" type="slidenum">
              <a:rPr lang="en" sz="900">
                <a:solidFill>
                  <a:srgbClr val="888888"/>
                </a:solidFill>
                <a:latin typeface="Calibri"/>
                <a:ea typeface="Calibri"/>
                <a:cs typeface="Calibri"/>
                <a:sym typeface="Calibri"/>
              </a:rPr>
              <a:t>‹#›</a:t>
            </a:fld>
            <a:endParaRPr sz="900">
              <a:solidFill>
                <a:srgbClr val="888888"/>
              </a:solidFill>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76" name="Shape 276"/>
        <p:cNvGrpSpPr/>
        <p:nvPr/>
      </p:nvGrpSpPr>
      <p:grpSpPr>
        <a:xfrm>
          <a:off x="0" y="0"/>
          <a:ext cx="0" cy="0"/>
          <a:chOff x="0" y="0"/>
          <a:chExt cx="0" cy="0"/>
        </a:xfrm>
      </p:grpSpPr>
      <p:sp>
        <p:nvSpPr>
          <p:cNvPr id="277" name="Google Shape;277;p47"/>
          <p:cNvSpPr txBox="1"/>
          <p:nvPr>
            <p:ph idx="12" type="sldNum"/>
          </p:nvPr>
        </p:nvSpPr>
        <p:spPr>
          <a:xfrm>
            <a:off x="6536079" y="4519180"/>
            <a:ext cx="2057400" cy="301229"/>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
        <p:nvSpPr>
          <p:cNvPr id="278" name="Google Shape;278;p47"/>
          <p:cNvSpPr txBox="1"/>
          <p:nvPr>
            <p:ph idx="1" type="body"/>
          </p:nvPr>
        </p:nvSpPr>
        <p:spPr>
          <a:xfrm>
            <a:off x="577508" y="1552317"/>
            <a:ext cx="7886700" cy="2858691"/>
          </a:xfrm>
          <a:prstGeom prst="rect">
            <a:avLst/>
          </a:prstGeom>
          <a:noFill/>
          <a:ln>
            <a:noFill/>
          </a:ln>
        </p:spPr>
        <p:txBody>
          <a:bodyPr anchorCtr="0" anchor="t" bIns="34275" lIns="68575" spcFirstLastPara="1" rIns="68575" wrap="square" tIns="34275">
            <a:normAutofit/>
          </a:bodyPr>
          <a:lstStyle/>
          <a:p>
            <a:pPr indent="-184150" lvl="0" marL="177800" marR="0" rtl="0" algn="l">
              <a:lnSpc>
                <a:spcPct val="100000"/>
              </a:lnSpc>
              <a:spcBef>
                <a:spcPts val="0"/>
              </a:spcBef>
              <a:spcAft>
                <a:spcPts val="0"/>
              </a:spcAft>
              <a:buClr>
                <a:srgbClr val="292929"/>
              </a:buClr>
              <a:buSzPts val="1700"/>
              <a:buFont typeface="Arial"/>
              <a:buChar char="•"/>
            </a:pPr>
            <a:r>
              <a:rPr lang="en" sz="1700">
                <a:solidFill>
                  <a:srgbClr val="292929"/>
                </a:solidFill>
                <a:latin typeface="Arial"/>
                <a:ea typeface="Arial"/>
                <a:cs typeface="Arial"/>
                <a:sym typeface="Arial"/>
              </a:rPr>
              <a:t>The plot below shows the Flight Number vs. Orbit type. We observe that in the LEO orbit, success is related to the number of flights whereas in the GTO orbit, there is no relationship between flight number and the orbit. </a:t>
            </a:r>
            <a:endParaRPr sz="1100"/>
          </a:p>
          <a:p>
            <a:pPr indent="-76200" lvl="0" marL="177800" marR="0" rtl="0" algn="l">
              <a:lnSpc>
                <a:spcPct val="100000"/>
              </a:lnSpc>
              <a:spcBef>
                <a:spcPts val="1100"/>
              </a:spcBef>
              <a:spcAft>
                <a:spcPts val="0"/>
              </a:spcAft>
              <a:buClr>
                <a:schemeClr val="dk1"/>
              </a:buClr>
              <a:buSzPts val="1700"/>
              <a:buFont typeface="Arial"/>
              <a:buNone/>
            </a:pPr>
            <a:r>
              <a:t/>
            </a:r>
            <a:endParaRPr sz="1700">
              <a:solidFill>
                <a:srgbClr val="292929"/>
              </a:solidFill>
              <a:latin typeface="Arial"/>
              <a:ea typeface="Arial"/>
              <a:cs typeface="Arial"/>
              <a:sym typeface="Arial"/>
            </a:endParaRPr>
          </a:p>
          <a:p>
            <a:pPr indent="0" lvl="0" marL="0" marR="0" rtl="0" algn="l">
              <a:lnSpc>
                <a:spcPct val="100000"/>
              </a:lnSpc>
              <a:spcBef>
                <a:spcPts val="1100"/>
              </a:spcBef>
              <a:spcAft>
                <a:spcPts val="0"/>
              </a:spcAft>
              <a:buClr>
                <a:schemeClr val="dk1"/>
              </a:buClr>
              <a:buSzPts val="1700"/>
              <a:buFont typeface="Arial"/>
              <a:buNone/>
            </a:pPr>
            <a:r>
              <a:t/>
            </a:r>
            <a:endParaRPr sz="1700">
              <a:solidFill>
                <a:srgbClr val="292929"/>
              </a:solidFill>
              <a:latin typeface="Arial"/>
              <a:ea typeface="Arial"/>
              <a:cs typeface="Arial"/>
              <a:sym typeface="Arial"/>
            </a:endParaRPr>
          </a:p>
        </p:txBody>
      </p:sp>
      <p:sp>
        <p:nvSpPr>
          <p:cNvPr id="279" name="Google Shape;279;p47"/>
          <p:cNvSpPr txBox="1"/>
          <p:nvPr/>
        </p:nvSpPr>
        <p:spPr>
          <a:xfrm>
            <a:off x="577508" y="403988"/>
            <a:ext cx="7886700" cy="411787"/>
          </a:xfrm>
          <a:prstGeom prst="rect">
            <a:avLst/>
          </a:prstGeom>
          <a:noFill/>
          <a:ln>
            <a:noFill/>
          </a:ln>
        </p:spPr>
        <p:txBody>
          <a:bodyPr anchorCtr="0" anchor="ctr" bIns="34275" lIns="68575" spcFirstLastPara="1" rIns="68575" wrap="square" tIns="34275">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 sz="3000">
                <a:solidFill>
                  <a:srgbClr val="0B49CB"/>
                </a:solidFill>
                <a:latin typeface="Arial"/>
                <a:ea typeface="Arial"/>
                <a:cs typeface="Arial"/>
                <a:sym typeface="Arial"/>
              </a:rPr>
              <a:t>Flight Number vs. Orbit Type</a:t>
            </a:r>
            <a:endParaRPr sz="3000">
              <a:solidFill>
                <a:srgbClr val="0B49CB"/>
              </a:solidFill>
              <a:latin typeface="IBM Plex Mono SemiBold"/>
              <a:ea typeface="IBM Plex Mono SemiBold"/>
              <a:cs typeface="IBM Plex Mono SemiBold"/>
              <a:sym typeface="IBM Plex Mono SemiBold"/>
            </a:endParaRPr>
          </a:p>
        </p:txBody>
      </p:sp>
      <p:pic>
        <p:nvPicPr>
          <p:cNvPr id="280" name="Google Shape;280;p47"/>
          <p:cNvPicPr preferRelativeResize="0"/>
          <p:nvPr/>
        </p:nvPicPr>
        <p:blipFill rotWithShape="1">
          <a:blip r:embed="rId4">
            <a:alphaModFix/>
          </a:blip>
          <a:srcRect b="0" l="0" r="0" t="0"/>
          <a:stretch/>
        </p:blipFill>
        <p:spPr>
          <a:xfrm>
            <a:off x="1007075" y="2647113"/>
            <a:ext cx="6197593" cy="157876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84" name="Shape 284"/>
        <p:cNvGrpSpPr/>
        <p:nvPr/>
      </p:nvGrpSpPr>
      <p:grpSpPr>
        <a:xfrm>
          <a:off x="0" y="0"/>
          <a:ext cx="0" cy="0"/>
          <a:chOff x="0" y="0"/>
          <a:chExt cx="0" cy="0"/>
        </a:xfrm>
      </p:grpSpPr>
      <p:sp>
        <p:nvSpPr>
          <p:cNvPr id="285" name="Google Shape;285;p48"/>
          <p:cNvSpPr txBox="1"/>
          <p:nvPr>
            <p:ph idx="12" type="sldNum"/>
          </p:nvPr>
        </p:nvSpPr>
        <p:spPr>
          <a:xfrm>
            <a:off x="6536079" y="4519180"/>
            <a:ext cx="2057400" cy="301229"/>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
        <p:nvSpPr>
          <p:cNvPr id="286" name="Google Shape;286;p48"/>
          <p:cNvSpPr txBox="1"/>
          <p:nvPr>
            <p:ph idx="1" type="body"/>
          </p:nvPr>
        </p:nvSpPr>
        <p:spPr>
          <a:xfrm>
            <a:off x="577508" y="1543050"/>
            <a:ext cx="8015971" cy="2858691"/>
          </a:xfrm>
          <a:prstGeom prst="rect">
            <a:avLst/>
          </a:prstGeom>
          <a:noFill/>
          <a:ln>
            <a:noFill/>
          </a:ln>
        </p:spPr>
        <p:txBody>
          <a:bodyPr anchorCtr="0" anchor="t" bIns="34275" lIns="68575" spcFirstLastPara="1" rIns="68575" wrap="square" tIns="34275">
            <a:normAutofit/>
          </a:bodyPr>
          <a:lstStyle/>
          <a:p>
            <a:pPr indent="-184150" lvl="0" marL="177800" marR="0" rtl="0" algn="l">
              <a:lnSpc>
                <a:spcPct val="100000"/>
              </a:lnSpc>
              <a:spcBef>
                <a:spcPts val="0"/>
              </a:spcBef>
              <a:spcAft>
                <a:spcPts val="0"/>
              </a:spcAft>
              <a:buClr>
                <a:srgbClr val="292929"/>
              </a:buClr>
              <a:buSzPts val="1700"/>
              <a:buFont typeface="Arial"/>
              <a:buChar char="•"/>
            </a:pPr>
            <a:r>
              <a:rPr lang="en" sz="1700">
                <a:solidFill>
                  <a:srgbClr val="292929"/>
                </a:solidFill>
                <a:latin typeface="Arial"/>
                <a:ea typeface="Arial"/>
                <a:cs typeface="Arial"/>
                <a:sym typeface="Arial"/>
              </a:rPr>
              <a:t>We can observe that with heavy payloads, the successful landing are more for PO, LEO and ISS orbits.</a:t>
            </a:r>
            <a:endParaRPr sz="1100"/>
          </a:p>
          <a:p>
            <a:pPr indent="-76200" lvl="0" marL="177800" marR="0" rtl="0" algn="l">
              <a:lnSpc>
                <a:spcPct val="100000"/>
              </a:lnSpc>
              <a:spcBef>
                <a:spcPts val="1100"/>
              </a:spcBef>
              <a:spcAft>
                <a:spcPts val="0"/>
              </a:spcAft>
              <a:buClr>
                <a:schemeClr val="dk1"/>
              </a:buClr>
              <a:buSzPts val="1700"/>
              <a:buFont typeface="Arial"/>
              <a:buNone/>
            </a:pPr>
            <a:r>
              <a:t/>
            </a:r>
            <a:endParaRPr sz="1700">
              <a:solidFill>
                <a:srgbClr val="292929"/>
              </a:solidFill>
              <a:latin typeface="Arial"/>
              <a:ea typeface="Arial"/>
              <a:cs typeface="Arial"/>
              <a:sym typeface="Arial"/>
            </a:endParaRPr>
          </a:p>
        </p:txBody>
      </p:sp>
      <p:sp>
        <p:nvSpPr>
          <p:cNvPr id="287" name="Google Shape;287;p48"/>
          <p:cNvSpPr txBox="1"/>
          <p:nvPr/>
        </p:nvSpPr>
        <p:spPr>
          <a:xfrm>
            <a:off x="577508" y="403988"/>
            <a:ext cx="7886700" cy="411787"/>
          </a:xfrm>
          <a:prstGeom prst="rect">
            <a:avLst/>
          </a:prstGeom>
          <a:noFill/>
          <a:ln>
            <a:noFill/>
          </a:ln>
        </p:spPr>
        <p:txBody>
          <a:bodyPr anchorCtr="0" anchor="ctr" bIns="34275" lIns="68575" spcFirstLastPara="1" rIns="68575" wrap="square" tIns="34275">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 sz="3000">
                <a:solidFill>
                  <a:srgbClr val="0B49CB"/>
                </a:solidFill>
                <a:latin typeface="Arial"/>
                <a:ea typeface="Arial"/>
                <a:cs typeface="Arial"/>
                <a:sym typeface="Arial"/>
              </a:rPr>
              <a:t>Payload vs. Orbit Type</a:t>
            </a:r>
            <a:endParaRPr sz="3000">
              <a:solidFill>
                <a:srgbClr val="0B49CB"/>
              </a:solidFill>
              <a:latin typeface="IBM Plex Mono SemiBold"/>
              <a:ea typeface="IBM Plex Mono SemiBold"/>
              <a:cs typeface="IBM Plex Mono SemiBold"/>
              <a:sym typeface="IBM Plex Mono SemiBold"/>
            </a:endParaRPr>
          </a:p>
        </p:txBody>
      </p:sp>
      <p:pic>
        <p:nvPicPr>
          <p:cNvPr id="288" name="Google Shape;288;p48"/>
          <p:cNvPicPr preferRelativeResize="0"/>
          <p:nvPr/>
        </p:nvPicPr>
        <p:blipFill rotWithShape="1">
          <a:blip r:embed="rId4">
            <a:alphaModFix/>
          </a:blip>
          <a:srcRect b="0" l="0" r="0" t="0"/>
          <a:stretch/>
        </p:blipFill>
        <p:spPr>
          <a:xfrm>
            <a:off x="859961" y="2571750"/>
            <a:ext cx="6811955" cy="15716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2" name="Shape 292"/>
        <p:cNvGrpSpPr/>
        <p:nvPr/>
      </p:nvGrpSpPr>
      <p:grpSpPr>
        <a:xfrm>
          <a:off x="0" y="0"/>
          <a:ext cx="0" cy="0"/>
          <a:chOff x="0" y="0"/>
          <a:chExt cx="0" cy="0"/>
        </a:xfrm>
      </p:grpSpPr>
      <p:sp>
        <p:nvSpPr>
          <p:cNvPr id="293" name="Google Shape;293;p49"/>
          <p:cNvSpPr/>
          <p:nvPr/>
        </p:nvSpPr>
        <p:spPr>
          <a:xfrm>
            <a:off x="0" y="0"/>
            <a:ext cx="9144000" cy="51435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94" name="Google Shape;294;p49"/>
          <p:cNvSpPr txBox="1"/>
          <p:nvPr/>
        </p:nvSpPr>
        <p:spPr>
          <a:xfrm>
            <a:off x="482600" y="241301"/>
            <a:ext cx="8178800" cy="851803"/>
          </a:xfrm>
          <a:prstGeom prst="rect">
            <a:avLst/>
          </a:prstGeom>
          <a:noFill/>
          <a:ln>
            <a:noFill/>
          </a:ln>
        </p:spPr>
        <p:txBody>
          <a:bodyPr anchorCtr="0" anchor="ctr" bIns="34275" lIns="68575" spcFirstLastPara="1" rIns="68575" wrap="square" tIns="34275">
            <a:normAutofit/>
          </a:bodyPr>
          <a:lstStyle/>
          <a:p>
            <a:pPr indent="0" lvl="0" marL="0" marR="0" rtl="0" algn="l">
              <a:lnSpc>
                <a:spcPct val="90000"/>
              </a:lnSpc>
              <a:spcBef>
                <a:spcPts val="0"/>
              </a:spcBef>
              <a:spcAft>
                <a:spcPts val="0"/>
              </a:spcAft>
              <a:buClr>
                <a:srgbClr val="0B49CB"/>
              </a:buClr>
              <a:buSzPts val="2700"/>
              <a:buFont typeface="Arial"/>
              <a:buNone/>
            </a:pPr>
            <a:r>
              <a:rPr lang="en" sz="2700">
                <a:solidFill>
                  <a:srgbClr val="0B49CB"/>
                </a:solidFill>
                <a:latin typeface="Arial"/>
                <a:ea typeface="Arial"/>
                <a:cs typeface="Arial"/>
                <a:sym typeface="Arial"/>
              </a:rPr>
              <a:t>Launch Success Yearly Trend</a:t>
            </a:r>
            <a:endParaRPr sz="1100"/>
          </a:p>
        </p:txBody>
      </p:sp>
      <p:sp>
        <p:nvSpPr>
          <p:cNvPr id="295" name="Google Shape;295;p49"/>
          <p:cNvSpPr txBox="1"/>
          <p:nvPr>
            <p:ph idx="1" type="body"/>
          </p:nvPr>
        </p:nvSpPr>
        <p:spPr>
          <a:xfrm>
            <a:off x="482602" y="1337236"/>
            <a:ext cx="3006288" cy="3295487"/>
          </a:xfrm>
          <a:prstGeom prst="rect">
            <a:avLst/>
          </a:prstGeom>
          <a:noFill/>
          <a:ln>
            <a:noFill/>
          </a:ln>
        </p:spPr>
        <p:txBody>
          <a:bodyPr anchorCtr="0" anchor="t" bIns="34275" lIns="68575" spcFirstLastPara="1" rIns="68575" wrap="square" tIns="34275">
            <a:normAutofit/>
          </a:bodyPr>
          <a:lstStyle/>
          <a:p>
            <a:pPr indent="-184150" lvl="0" marL="177800" marR="0" rtl="0" algn="l">
              <a:lnSpc>
                <a:spcPct val="90000"/>
              </a:lnSpc>
              <a:spcBef>
                <a:spcPts val="0"/>
              </a:spcBef>
              <a:spcAft>
                <a:spcPts val="0"/>
              </a:spcAft>
              <a:buClr>
                <a:schemeClr val="dk1"/>
              </a:buClr>
              <a:buSzPts val="1700"/>
              <a:buFont typeface="Arial"/>
              <a:buChar char="•"/>
            </a:pPr>
            <a:r>
              <a:rPr lang="en" sz="1700">
                <a:solidFill>
                  <a:schemeClr val="dk1"/>
                </a:solidFill>
                <a:latin typeface="Arial"/>
                <a:ea typeface="Arial"/>
                <a:cs typeface="Arial"/>
                <a:sym typeface="Arial"/>
              </a:rPr>
              <a:t>From the plot, we can observe that success rate since 2013 kept on increasing till 2020.</a:t>
            </a:r>
            <a:endParaRPr sz="1100"/>
          </a:p>
          <a:p>
            <a:pPr indent="-76200" lvl="0" marL="177800" marR="0" rtl="0" algn="l">
              <a:lnSpc>
                <a:spcPct val="90000"/>
              </a:lnSpc>
              <a:spcBef>
                <a:spcPts val="1100"/>
              </a:spcBef>
              <a:spcAft>
                <a:spcPts val="0"/>
              </a:spcAft>
              <a:buClr>
                <a:schemeClr val="dk1"/>
              </a:buClr>
              <a:buSzPts val="1500"/>
              <a:buFont typeface="Arial"/>
              <a:buNone/>
            </a:pPr>
            <a:r>
              <a:t/>
            </a:r>
            <a:endParaRPr sz="1500">
              <a:solidFill>
                <a:schemeClr val="dk1"/>
              </a:solidFill>
              <a:latin typeface="Calibri"/>
              <a:ea typeface="Calibri"/>
              <a:cs typeface="Calibri"/>
              <a:sym typeface="Calibri"/>
            </a:endParaRPr>
          </a:p>
        </p:txBody>
      </p:sp>
      <p:grpSp>
        <p:nvGrpSpPr>
          <p:cNvPr id="296" name="Google Shape;296;p49"/>
          <p:cNvGrpSpPr/>
          <p:nvPr/>
        </p:nvGrpSpPr>
        <p:grpSpPr>
          <a:xfrm>
            <a:off x="0" y="3451123"/>
            <a:ext cx="760545" cy="1513185"/>
            <a:chOff x="0" y="4601497"/>
            <a:chExt cx="1014060" cy="2017580"/>
          </a:xfrm>
        </p:grpSpPr>
        <p:sp>
          <p:nvSpPr>
            <p:cNvPr id="297" name="Google Shape;297;p49"/>
            <p:cNvSpPr/>
            <p:nvPr/>
          </p:nvSpPr>
          <p:spPr>
            <a:xfrm rot="5400000">
              <a:off x="-501760" y="5103257"/>
              <a:ext cx="2017580" cy="1014060"/>
            </a:xfrm>
            <a:prstGeom prst="triangle">
              <a:avLst>
                <a:gd fmla="val 50000" name="adj"/>
              </a:avLst>
            </a:prstGeom>
            <a:solidFill>
              <a:schemeClr val="accent1">
                <a:alpha val="30196"/>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98" name="Google Shape;298;p49"/>
            <p:cNvSpPr/>
            <p:nvPr/>
          </p:nvSpPr>
          <p:spPr>
            <a:xfrm rot="2700000">
              <a:off x="427916" y="5728708"/>
              <a:ext cx="485578" cy="485578"/>
            </a:xfrm>
            <a:prstGeom prst="rect">
              <a:avLst/>
            </a:prstGeom>
            <a:solidFill>
              <a:schemeClr val="accent1">
                <a:alpha val="30196"/>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grpSp>
        <p:nvGrpSpPr>
          <p:cNvPr id="299" name="Google Shape;299;p49"/>
          <p:cNvGrpSpPr/>
          <p:nvPr/>
        </p:nvGrpSpPr>
        <p:grpSpPr>
          <a:xfrm>
            <a:off x="8414467" y="1"/>
            <a:ext cx="729532" cy="1451480"/>
            <a:chOff x="10918968" y="713127"/>
            <a:chExt cx="1273032" cy="2532832"/>
          </a:xfrm>
        </p:grpSpPr>
        <p:sp>
          <p:nvSpPr>
            <p:cNvPr id="300" name="Google Shape;300;p49"/>
            <p:cNvSpPr/>
            <p:nvPr/>
          </p:nvSpPr>
          <p:spPr>
            <a:xfrm rot="2700000">
              <a:off x="11052629" y="2120024"/>
              <a:ext cx="645368" cy="645368"/>
            </a:xfrm>
            <a:prstGeom prst="rect">
              <a:avLst/>
            </a:prstGeom>
            <a:solidFill>
              <a:schemeClr val="accent4">
                <a:alpha val="30196"/>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01" name="Google Shape;301;p49"/>
            <p:cNvSpPr/>
            <p:nvPr/>
          </p:nvSpPr>
          <p:spPr>
            <a:xfrm rot="-5400000">
              <a:off x="10289068" y="1343027"/>
              <a:ext cx="2532832" cy="1273032"/>
            </a:xfrm>
            <a:prstGeom prst="triangle">
              <a:avLst>
                <a:gd fmla="val 50000" name="adj"/>
              </a:avLst>
            </a:prstGeom>
            <a:solidFill>
              <a:schemeClr val="accent4">
                <a:alpha val="30196"/>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sp>
        <p:nvSpPr>
          <p:cNvPr id="302" name="Google Shape;302;p49"/>
          <p:cNvSpPr txBox="1"/>
          <p:nvPr>
            <p:ph idx="12" type="sldNum"/>
          </p:nvPr>
        </p:nvSpPr>
        <p:spPr>
          <a:xfrm>
            <a:off x="6604000" y="4767263"/>
            <a:ext cx="2057400" cy="273844"/>
          </a:xfrm>
          <a:prstGeom prst="rect">
            <a:avLst/>
          </a:prstGeom>
          <a:noFill/>
          <a:ln>
            <a:noFill/>
          </a:ln>
        </p:spPr>
        <p:txBody>
          <a:bodyPr anchorCtr="0" anchor="ctr" bIns="34275" lIns="68575" spcFirstLastPara="1" rIns="68575" wrap="square" tIns="34275">
            <a:normAutofit/>
          </a:bodyPr>
          <a:lstStyle/>
          <a:p>
            <a:pPr indent="0" lvl="0" marL="0" rtl="0" algn="r">
              <a:spcBef>
                <a:spcPts val="0"/>
              </a:spcBef>
              <a:spcAft>
                <a:spcPts val="0"/>
              </a:spcAft>
              <a:buNone/>
            </a:pPr>
            <a:fld id="{00000000-1234-1234-1234-123412341234}" type="slidenum">
              <a:rPr lang="en" sz="900">
                <a:solidFill>
                  <a:srgbClr val="888888"/>
                </a:solidFill>
                <a:latin typeface="Calibri"/>
                <a:ea typeface="Calibri"/>
                <a:cs typeface="Calibri"/>
                <a:sym typeface="Calibri"/>
              </a:rPr>
              <a:t>‹#›</a:t>
            </a:fld>
            <a:endParaRPr sz="900">
              <a:solidFill>
                <a:srgbClr val="888888"/>
              </a:solidFill>
              <a:latin typeface="Calibri"/>
              <a:ea typeface="Calibri"/>
              <a:cs typeface="Calibri"/>
              <a:sym typeface="Calibri"/>
            </a:endParaRPr>
          </a:p>
        </p:txBody>
      </p:sp>
      <p:pic>
        <p:nvPicPr>
          <p:cNvPr id="303" name="Google Shape;303;p49"/>
          <p:cNvPicPr preferRelativeResize="0"/>
          <p:nvPr/>
        </p:nvPicPr>
        <p:blipFill rotWithShape="1">
          <a:blip r:embed="rId3">
            <a:alphaModFix/>
          </a:blip>
          <a:srcRect b="0" l="0" r="0" t="0"/>
          <a:stretch/>
        </p:blipFill>
        <p:spPr>
          <a:xfrm>
            <a:off x="3534617" y="1451481"/>
            <a:ext cx="4727932" cy="2701924"/>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7" name="Shape 307"/>
        <p:cNvGrpSpPr/>
        <p:nvPr/>
      </p:nvGrpSpPr>
      <p:grpSpPr>
        <a:xfrm>
          <a:off x="0" y="0"/>
          <a:ext cx="0" cy="0"/>
          <a:chOff x="0" y="0"/>
          <a:chExt cx="0" cy="0"/>
        </a:xfrm>
      </p:grpSpPr>
      <p:sp>
        <p:nvSpPr>
          <p:cNvPr id="308" name="Google Shape;308;p50"/>
          <p:cNvSpPr/>
          <p:nvPr/>
        </p:nvSpPr>
        <p:spPr>
          <a:xfrm>
            <a:off x="0" y="0"/>
            <a:ext cx="9144000" cy="51435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09" name="Google Shape;309;p50"/>
          <p:cNvSpPr txBox="1"/>
          <p:nvPr/>
        </p:nvSpPr>
        <p:spPr>
          <a:xfrm>
            <a:off x="482600" y="241301"/>
            <a:ext cx="8178800" cy="851803"/>
          </a:xfrm>
          <a:prstGeom prst="rect">
            <a:avLst/>
          </a:prstGeom>
          <a:noFill/>
          <a:ln>
            <a:noFill/>
          </a:ln>
        </p:spPr>
        <p:txBody>
          <a:bodyPr anchorCtr="0" anchor="ctr" bIns="34275" lIns="68575" spcFirstLastPara="1" rIns="68575" wrap="square" tIns="34275">
            <a:normAutofit/>
          </a:bodyPr>
          <a:lstStyle/>
          <a:p>
            <a:pPr indent="0" lvl="0" marL="0" marR="0" rtl="0" algn="l">
              <a:lnSpc>
                <a:spcPct val="100000"/>
              </a:lnSpc>
              <a:spcBef>
                <a:spcPts val="0"/>
              </a:spcBef>
              <a:spcAft>
                <a:spcPts val="0"/>
              </a:spcAft>
              <a:buClr>
                <a:srgbClr val="0B49CB"/>
              </a:buClr>
              <a:buSzPts val="2800"/>
              <a:buFont typeface="Arial"/>
              <a:buNone/>
            </a:pPr>
            <a:r>
              <a:rPr b="0" i="0" lang="en" sz="2800" u="none" cap="none" strike="noStrike">
                <a:solidFill>
                  <a:srgbClr val="0B49CB"/>
                </a:solidFill>
                <a:latin typeface="Arial"/>
                <a:ea typeface="Arial"/>
                <a:cs typeface="Arial"/>
                <a:sym typeface="Arial"/>
              </a:rPr>
              <a:t>All Launch Site Names</a:t>
            </a:r>
            <a:endParaRPr sz="1100"/>
          </a:p>
        </p:txBody>
      </p:sp>
      <p:sp>
        <p:nvSpPr>
          <p:cNvPr id="310" name="Google Shape;310;p50"/>
          <p:cNvSpPr txBox="1"/>
          <p:nvPr>
            <p:ph idx="1" type="body"/>
          </p:nvPr>
        </p:nvSpPr>
        <p:spPr>
          <a:xfrm>
            <a:off x="482602" y="1337236"/>
            <a:ext cx="3006288" cy="3295487"/>
          </a:xfrm>
          <a:prstGeom prst="rect">
            <a:avLst/>
          </a:prstGeom>
          <a:noFill/>
          <a:ln>
            <a:noFill/>
          </a:ln>
        </p:spPr>
        <p:txBody>
          <a:bodyPr anchorCtr="0" anchor="t" bIns="34275" lIns="68575" spcFirstLastPara="1" rIns="68575" wrap="square" tIns="34275">
            <a:normAutofit/>
          </a:bodyPr>
          <a:lstStyle/>
          <a:p>
            <a:pPr indent="-184150" lvl="0" marL="177800" marR="0" rtl="0" algn="l">
              <a:lnSpc>
                <a:spcPct val="90000"/>
              </a:lnSpc>
              <a:spcBef>
                <a:spcPts val="0"/>
              </a:spcBef>
              <a:spcAft>
                <a:spcPts val="0"/>
              </a:spcAft>
              <a:buClr>
                <a:schemeClr val="dk1"/>
              </a:buClr>
              <a:buSzPts val="1700"/>
              <a:buFont typeface="Arial"/>
              <a:buChar char="•"/>
            </a:pPr>
            <a:r>
              <a:rPr lang="en" sz="1700">
                <a:solidFill>
                  <a:schemeClr val="dk1"/>
                </a:solidFill>
                <a:latin typeface="Arial"/>
                <a:ea typeface="Arial"/>
                <a:cs typeface="Arial"/>
                <a:sym typeface="Arial"/>
              </a:rPr>
              <a:t>We used the key word </a:t>
            </a:r>
            <a:r>
              <a:rPr b="1" lang="en" sz="1700">
                <a:solidFill>
                  <a:schemeClr val="dk1"/>
                </a:solidFill>
                <a:latin typeface="Arial"/>
                <a:ea typeface="Arial"/>
                <a:cs typeface="Arial"/>
                <a:sym typeface="Arial"/>
              </a:rPr>
              <a:t>DISTINCT</a:t>
            </a:r>
            <a:r>
              <a:rPr lang="en" sz="1700">
                <a:solidFill>
                  <a:schemeClr val="dk1"/>
                </a:solidFill>
                <a:latin typeface="Arial"/>
                <a:ea typeface="Arial"/>
                <a:cs typeface="Arial"/>
                <a:sym typeface="Arial"/>
              </a:rPr>
              <a:t> to show only unique launch sites from the SpaceX data.</a:t>
            </a:r>
            <a:endParaRPr sz="1100"/>
          </a:p>
          <a:p>
            <a:pPr indent="-76200" lvl="0" marL="177800" marR="0" rtl="0" algn="l">
              <a:lnSpc>
                <a:spcPct val="90000"/>
              </a:lnSpc>
              <a:spcBef>
                <a:spcPts val="1100"/>
              </a:spcBef>
              <a:spcAft>
                <a:spcPts val="0"/>
              </a:spcAft>
              <a:buClr>
                <a:schemeClr val="dk1"/>
              </a:buClr>
              <a:buSzPts val="1500"/>
              <a:buFont typeface="Arial"/>
              <a:buNone/>
            </a:pPr>
            <a:r>
              <a:t/>
            </a:r>
            <a:endParaRPr sz="1500">
              <a:solidFill>
                <a:schemeClr val="dk1"/>
              </a:solidFill>
              <a:latin typeface="Calibri"/>
              <a:ea typeface="Calibri"/>
              <a:cs typeface="Calibri"/>
              <a:sym typeface="Calibri"/>
            </a:endParaRPr>
          </a:p>
        </p:txBody>
      </p:sp>
      <p:grpSp>
        <p:nvGrpSpPr>
          <p:cNvPr id="311" name="Google Shape;311;p50"/>
          <p:cNvGrpSpPr/>
          <p:nvPr/>
        </p:nvGrpSpPr>
        <p:grpSpPr>
          <a:xfrm>
            <a:off x="0" y="3451123"/>
            <a:ext cx="760545" cy="1513185"/>
            <a:chOff x="0" y="4601497"/>
            <a:chExt cx="1014060" cy="2017580"/>
          </a:xfrm>
        </p:grpSpPr>
        <p:sp>
          <p:nvSpPr>
            <p:cNvPr id="312" name="Google Shape;312;p50"/>
            <p:cNvSpPr/>
            <p:nvPr/>
          </p:nvSpPr>
          <p:spPr>
            <a:xfrm rot="5400000">
              <a:off x="-501760" y="5103257"/>
              <a:ext cx="2017580" cy="1014060"/>
            </a:xfrm>
            <a:prstGeom prst="triangle">
              <a:avLst>
                <a:gd fmla="val 50000" name="adj"/>
              </a:avLst>
            </a:prstGeom>
            <a:solidFill>
              <a:schemeClr val="accent1">
                <a:alpha val="30196"/>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13" name="Google Shape;313;p50"/>
            <p:cNvSpPr/>
            <p:nvPr/>
          </p:nvSpPr>
          <p:spPr>
            <a:xfrm rot="2700000">
              <a:off x="427916" y="5728708"/>
              <a:ext cx="485578" cy="485578"/>
            </a:xfrm>
            <a:prstGeom prst="rect">
              <a:avLst/>
            </a:prstGeom>
            <a:solidFill>
              <a:schemeClr val="accent1">
                <a:alpha val="30196"/>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pic>
        <p:nvPicPr>
          <p:cNvPr id="314" name="Google Shape;314;p50"/>
          <p:cNvPicPr preferRelativeResize="0"/>
          <p:nvPr/>
        </p:nvPicPr>
        <p:blipFill rotWithShape="1">
          <a:blip r:embed="rId3">
            <a:alphaModFix/>
          </a:blip>
          <a:srcRect b="0" l="0" r="0" t="0"/>
          <a:stretch/>
        </p:blipFill>
        <p:spPr>
          <a:xfrm>
            <a:off x="3971490" y="1647536"/>
            <a:ext cx="4689909" cy="2650818"/>
          </a:xfrm>
          <a:prstGeom prst="rect">
            <a:avLst/>
          </a:prstGeom>
          <a:noFill/>
          <a:ln>
            <a:noFill/>
          </a:ln>
        </p:spPr>
      </p:pic>
      <p:grpSp>
        <p:nvGrpSpPr>
          <p:cNvPr id="315" name="Google Shape;315;p50"/>
          <p:cNvGrpSpPr/>
          <p:nvPr/>
        </p:nvGrpSpPr>
        <p:grpSpPr>
          <a:xfrm>
            <a:off x="8414467" y="1"/>
            <a:ext cx="729532" cy="1451480"/>
            <a:chOff x="10918968" y="713127"/>
            <a:chExt cx="1273032" cy="2532832"/>
          </a:xfrm>
        </p:grpSpPr>
        <p:sp>
          <p:nvSpPr>
            <p:cNvPr id="316" name="Google Shape;316;p50"/>
            <p:cNvSpPr/>
            <p:nvPr/>
          </p:nvSpPr>
          <p:spPr>
            <a:xfrm rot="2700000">
              <a:off x="11052629" y="2120024"/>
              <a:ext cx="645368" cy="645368"/>
            </a:xfrm>
            <a:prstGeom prst="rect">
              <a:avLst/>
            </a:prstGeom>
            <a:solidFill>
              <a:schemeClr val="accent4">
                <a:alpha val="30196"/>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17" name="Google Shape;317;p50"/>
            <p:cNvSpPr/>
            <p:nvPr/>
          </p:nvSpPr>
          <p:spPr>
            <a:xfrm rot="-5400000">
              <a:off x="10289068" y="1343027"/>
              <a:ext cx="2532832" cy="1273032"/>
            </a:xfrm>
            <a:prstGeom prst="triangle">
              <a:avLst>
                <a:gd fmla="val 50000" name="adj"/>
              </a:avLst>
            </a:prstGeom>
            <a:solidFill>
              <a:schemeClr val="accent4">
                <a:alpha val="30196"/>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sp>
        <p:nvSpPr>
          <p:cNvPr id="318" name="Google Shape;318;p50"/>
          <p:cNvSpPr txBox="1"/>
          <p:nvPr>
            <p:ph idx="12" type="sldNum"/>
          </p:nvPr>
        </p:nvSpPr>
        <p:spPr>
          <a:xfrm>
            <a:off x="6604000" y="4767263"/>
            <a:ext cx="2057400" cy="273844"/>
          </a:xfrm>
          <a:prstGeom prst="rect">
            <a:avLst/>
          </a:prstGeom>
          <a:noFill/>
          <a:ln>
            <a:noFill/>
          </a:ln>
        </p:spPr>
        <p:txBody>
          <a:bodyPr anchorCtr="0" anchor="ctr" bIns="34275" lIns="68575" spcFirstLastPara="1" rIns="68575" wrap="square" tIns="34275">
            <a:normAutofit/>
          </a:bodyPr>
          <a:lstStyle/>
          <a:p>
            <a:pPr indent="0" lvl="0" marL="0" rtl="0" algn="r">
              <a:spcBef>
                <a:spcPts val="0"/>
              </a:spcBef>
              <a:spcAft>
                <a:spcPts val="0"/>
              </a:spcAft>
              <a:buNone/>
            </a:pPr>
            <a:fld id="{00000000-1234-1234-1234-123412341234}" type="slidenum">
              <a:rPr lang="en" sz="900">
                <a:solidFill>
                  <a:srgbClr val="888888"/>
                </a:solidFill>
                <a:latin typeface="Calibri"/>
                <a:ea typeface="Calibri"/>
                <a:cs typeface="Calibri"/>
                <a:sym typeface="Calibri"/>
              </a:rPr>
              <a:t>‹#›</a:t>
            </a:fld>
            <a:endParaRPr sz="900">
              <a:solidFill>
                <a:srgbClr val="888888"/>
              </a:solidFill>
              <a:latin typeface="Calibri"/>
              <a:ea typeface="Calibri"/>
              <a:cs typeface="Calibri"/>
              <a:sym typeface="Calibri"/>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22" name="Shape 322"/>
        <p:cNvGrpSpPr/>
        <p:nvPr/>
      </p:nvGrpSpPr>
      <p:grpSpPr>
        <a:xfrm>
          <a:off x="0" y="0"/>
          <a:ext cx="0" cy="0"/>
          <a:chOff x="0" y="0"/>
          <a:chExt cx="0" cy="0"/>
        </a:xfrm>
      </p:grpSpPr>
      <p:sp>
        <p:nvSpPr>
          <p:cNvPr id="323" name="Google Shape;323;p51"/>
          <p:cNvSpPr txBox="1"/>
          <p:nvPr>
            <p:ph idx="12" type="sldNum"/>
          </p:nvPr>
        </p:nvSpPr>
        <p:spPr>
          <a:xfrm>
            <a:off x="6536079" y="4519180"/>
            <a:ext cx="2057400" cy="301229"/>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
        <p:nvSpPr>
          <p:cNvPr id="324" name="Google Shape;324;p51"/>
          <p:cNvSpPr txBox="1"/>
          <p:nvPr>
            <p:ph idx="1" type="body"/>
          </p:nvPr>
        </p:nvSpPr>
        <p:spPr>
          <a:xfrm>
            <a:off x="577507" y="1369219"/>
            <a:ext cx="7667165" cy="3092249"/>
          </a:xfrm>
          <a:prstGeom prst="rect">
            <a:avLst/>
          </a:prstGeom>
          <a:noFill/>
          <a:ln>
            <a:noFill/>
          </a:ln>
        </p:spPr>
        <p:txBody>
          <a:bodyPr anchorCtr="0" anchor="t" bIns="34275" lIns="68575" spcFirstLastPara="1" rIns="68575" wrap="square" tIns="34275">
            <a:normAutofit/>
          </a:bodyPr>
          <a:lstStyle/>
          <a:p>
            <a:pPr indent="-76200" lvl="0" marL="177800" marR="0" rtl="0" algn="l">
              <a:lnSpc>
                <a:spcPct val="100000"/>
              </a:lnSpc>
              <a:spcBef>
                <a:spcPts val="0"/>
              </a:spcBef>
              <a:spcAft>
                <a:spcPts val="0"/>
              </a:spcAft>
              <a:buClr>
                <a:schemeClr val="dk1"/>
              </a:buClr>
              <a:buSzPts val="1700"/>
              <a:buFont typeface="Arial"/>
              <a:buNone/>
            </a:pPr>
            <a:r>
              <a:t/>
            </a:r>
            <a:endParaRPr sz="1700">
              <a:solidFill>
                <a:srgbClr val="292929"/>
              </a:solidFill>
              <a:latin typeface="Arial"/>
              <a:ea typeface="Arial"/>
              <a:cs typeface="Arial"/>
              <a:sym typeface="Arial"/>
            </a:endParaRPr>
          </a:p>
          <a:p>
            <a:pPr indent="-76200" lvl="0" marL="177800" marR="0" rtl="0" algn="l">
              <a:lnSpc>
                <a:spcPct val="100000"/>
              </a:lnSpc>
              <a:spcBef>
                <a:spcPts val="1100"/>
              </a:spcBef>
              <a:spcAft>
                <a:spcPts val="0"/>
              </a:spcAft>
              <a:buClr>
                <a:schemeClr val="dk1"/>
              </a:buClr>
              <a:buSzPts val="1700"/>
              <a:buFont typeface="Arial"/>
              <a:buNone/>
            </a:pPr>
            <a:r>
              <a:t/>
            </a:r>
            <a:endParaRPr sz="1700">
              <a:solidFill>
                <a:srgbClr val="292929"/>
              </a:solidFill>
              <a:latin typeface="Arial"/>
              <a:ea typeface="Arial"/>
              <a:cs typeface="Arial"/>
              <a:sym typeface="Arial"/>
            </a:endParaRPr>
          </a:p>
          <a:p>
            <a:pPr indent="-76200" lvl="0" marL="177800" marR="0" rtl="0" algn="l">
              <a:lnSpc>
                <a:spcPct val="100000"/>
              </a:lnSpc>
              <a:spcBef>
                <a:spcPts val="1100"/>
              </a:spcBef>
              <a:spcAft>
                <a:spcPts val="0"/>
              </a:spcAft>
              <a:buClr>
                <a:schemeClr val="dk1"/>
              </a:buClr>
              <a:buSzPts val="1700"/>
              <a:buFont typeface="Arial"/>
              <a:buNone/>
            </a:pPr>
            <a:r>
              <a:t/>
            </a:r>
            <a:endParaRPr sz="1700">
              <a:solidFill>
                <a:srgbClr val="292929"/>
              </a:solidFill>
              <a:latin typeface="Arial"/>
              <a:ea typeface="Arial"/>
              <a:cs typeface="Arial"/>
              <a:sym typeface="Arial"/>
            </a:endParaRPr>
          </a:p>
          <a:p>
            <a:pPr indent="-76200" lvl="0" marL="177800" marR="0" rtl="0" algn="l">
              <a:lnSpc>
                <a:spcPct val="100000"/>
              </a:lnSpc>
              <a:spcBef>
                <a:spcPts val="1100"/>
              </a:spcBef>
              <a:spcAft>
                <a:spcPts val="0"/>
              </a:spcAft>
              <a:buClr>
                <a:schemeClr val="dk1"/>
              </a:buClr>
              <a:buSzPts val="1700"/>
              <a:buFont typeface="Arial"/>
              <a:buNone/>
            </a:pPr>
            <a:r>
              <a:t/>
            </a:r>
            <a:endParaRPr sz="1700">
              <a:solidFill>
                <a:srgbClr val="292929"/>
              </a:solidFill>
              <a:latin typeface="Arial"/>
              <a:ea typeface="Arial"/>
              <a:cs typeface="Arial"/>
              <a:sym typeface="Arial"/>
            </a:endParaRPr>
          </a:p>
          <a:p>
            <a:pPr indent="-76200" lvl="0" marL="177800" marR="0" rtl="0" algn="l">
              <a:lnSpc>
                <a:spcPct val="100000"/>
              </a:lnSpc>
              <a:spcBef>
                <a:spcPts val="1100"/>
              </a:spcBef>
              <a:spcAft>
                <a:spcPts val="0"/>
              </a:spcAft>
              <a:buClr>
                <a:schemeClr val="dk1"/>
              </a:buClr>
              <a:buSzPts val="1700"/>
              <a:buFont typeface="Arial"/>
              <a:buNone/>
            </a:pPr>
            <a:r>
              <a:t/>
            </a:r>
            <a:endParaRPr sz="1700">
              <a:solidFill>
                <a:srgbClr val="292929"/>
              </a:solidFill>
              <a:latin typeface="Arial"/>
              <a:ea typeface="Arial"/>
              <a:cs typeface="Arial"/>
              <a:sym typeface="Arial"/>
            </a:endParaRPr>
          </a:p>
          <a:p>
            <a:pPr indent="-76200" lvl="0" marL="177800" marR="0" rtl="0" algn="l">
              <a:lnSpc>
                <a:spcPct val="100000"/>
              </a:lnSpc>
              <a:spcBef>
                <a:spcPts val="1100"/>
              </a:spcBef>
              <a:spcAft>
                <a:spcPts val="0"/>
              </a:spcAft>
              <a:buClr>
                <a:schemeClr val="dk1"/>
              </a:buClr>
              <a:buSzPts val="1700"/>
              <a:buFont typeface="Arial"/>
              <a:buNone/>
            </a:pPr>
            <a:r>
              <a:t/>
            </a:r>
            <a:endParaRPr sz="1700">
              <a:solidFill>
                <a:srgbClr val="292929"/>
              </a:solidFill>
              <a:latin typeface="Arial"/>
              <a:ea typeface="Arial"/>
              <a:cs typeface="Arial"/>
              <a:sym typeface="Arial"/>
            </a:endParaRPr>
          </a:p>
          <a:p>
            <a:pPr indent="-184150" lvl="0" marL="177800" marR="0" rtl="0" algn="l">
              <a:lnSpc>
                <a:spcPct val="100000"/>
              </a:lnSpc>
              <a:spcBef>
                <a:spcPts val="1100"/>
              </a:spcBef>
              <a:spcAft>
                <a:spcPts val="0"/>
              </a:spcAft>
              <a:buClr>
                <a:srgbClr val="292929"/>
              </a:buClr>
              <a:buSzPts val="1700"/>
              <a:buFont typeface="Arial"/>
              <a:buChar char="•"/>
            </a:pPr>
            <a:r>
              <a:rPr lang="en" sz="1700">
                <a:solidFill>
                  <a:srgbClr val="292929"/>
                </a:solidFill>
                <a:latin typeface="Arial"/>
                <a:ea typeface="Arial"/>
                <a:cs typeface="Arial"/>
                <a:sym typeface="Arial"/>
              </a:rPr>
              <a:t>We used the query above to display 5 records where launch sites begin with `CCA`</a:t>
            </a:r>
            <a:endParaRPr sz="1100"/>
          </a:p>
        </p:txBody>
      </p:sp>
      <p:sp>
        <p:nvSpPr>
          <p:cNvPr id="325" name="Google Shape;325;p51"/>
          <p:cNvSpPr txBox="1"/>
          <p:nvPr/>
        </p:nvSpPr>
        <p:spPr>
          <a:xfrm>
            <a:off x="577508" y="403988"/>
            <a:ext cx="7886700" cy="411787"/>
          </a:xfrm>
          <a:prstGeom prst="rect">
            <a:avLst/>
          </a:prstGeom>
          <a:noFill/>
          <a:ln>
            <a:noFill/>
          </a:ln>
        </p:spPr>
        <p:txBody>
          <a:bodyPr anchorCtr="0" anchor="ctr" bIns="34275" lIns="68575" spcFirstLastPara="1" rIns="68575" wrap="square" tIns="34275">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 sz="3000">
                <a:solidFill>
                  <a:srgbClr val="0B49CB"/>
                </a:solidFill>
                <a:latin typeface="Arial"/>
                <a:ea typeface="Arial"/>
                <a:cs typeface="Arial"/>
                <a:sym typeface="Arial"/>
              </a:rPr>
              <a:t>Launch Site Names Begin with 'CCA'</a:t>
            </a:r>
            <a:endParaRPr sz="1100"/>
          </a:p>
        </p:txBody>
      </p:sp>
      <p:pic>
        <p:nvPicPr>
          <p:cNvPr id="326" name="Google Shape;326;p51"/>
          <p:cNvPicPr preferRelativeResize="0"/>
          <p:nvPr/>
        </p:nvPicPr>
        <p:blipFill rotWithShape="1">
          <a:blip r:embed="rId4">
            <a:alphaModFix/>
          </a:blip>
          <a:srcRect b="0" l="0" r="0" t="0"/>
          <a:stretch/>
        </p:blipFill>
        <p:spPr>
          <a:xfrm>
            <a:off x="650450" y="1219781"/>
            <a:ext cx="7521281" cy="2180362"/>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30" name="Shape 330"/>
        <p:cNvGrpSpPr/>
        <p:nvPr/>
      </p:nvGrpSpPr>
      <p:grpSpPr>
        <a:xfrm>
          <a:off x="0" y="0"/>
          <a:ext cx="0" cy="0"/>
          <a:chOff x="0" y="0"/>
          <a:chExt cx="0" cy="0"/>
        </a:xfrm>
      </p:grpSpPr>
      <p:sp>
        <p:nvSpPr>
          <p:cNvPr id="331" name="Google Shape;331;p52"/>
          <p:cNvSpPr txBox="1"/>
          <p:nvPr>
            <p:ph idx="12" type="sldNum"/>
          </p:nvPr>
        </p:nvSpPr>
        <p:spPr>
          <a:xfrm>
            <a:off x="6536079" y="4519180"/>
            <a:ext cx="2057400" cy="301229"/>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
        <p:nvSpPr>
          <p:cNvPr id="332" name="Google Shape;332;p52"/>
          <p:cNvSpPr txBox="1"/>
          <p:nvPr>
            <p:ph idx="1" type="body"/>
          </p:nvPr>
        </p:nvSpPr>
        <p:spPr>
          <a:xfrm>
            <a:off x="577507" y="1369219"/>
            <a:ext cx="7309192" cy="3263504"/>
          </a:xfrm>
          <a:prstGeom prst="rect">
            <a:avLst/>
          </a:prstGeom>
          <a:noFill/>
          <a:ln>
            <a:noFill/>
          </a:ln>
        </p:spPr>
        <p:txBody>
          <a:bodyPr anchorCtr="0" anchor="t" bIns="34275" lIns="68575" spcFirstLastPara="1" rIns="68575" wrap="square" tIns="34275">
            <a:normAutofit/>
          </a:bodyPr>
          <a:lstStyle/>
          <a:p>
            <a:pPr indent="-184150" lvl="0" marL="177800" marR="0" rtl="0" algn="l">
              <a:lnSpc>
                <a:spcPct val="100000"/>
              </a:lnSpc>
              <a:spcBef>
                <a:spcPts val="0"/>
              </a:spcBef>
              <a:spcAft>
                <a:spcPts val="0"/>
              </a:spcAft>
              <a:buClr>
                <a:srgbClr val="292929"/>
              </a:buClr>
              <a:buSzPts val="1700"/>
              <a:buFont typeface="Arial"/>
              <a:buChar char="•"/>
            </a:pPr>
            <a:r>
              <a:rPr lang="en" sz="1700">
                <a:solidFill>
                  <a:srgbClr val="292929"/>
                </a:solidFill>
                <a:latin typeface="Arial"/>
                <a:ea typeface="Arial"/>
                <a:cs typeface="Arial"/>
                <a:sym typeface="Arial"/>
              </a:rPr>
              <a:t>We calculated the total payload carried by boosters from NASA as 45596 using the query below</a:t>
            </a:r>
            <a:endParaRPr sz="1100"/>
          </a:p>
        </p:txBody>
      </p:sp>
      <p:sp>
        <p:nvSpPr>
          <p:cNvPr id="333" name="Google Shape;333;p52"/>
          <p:cNvSpPr txBox="1"/>
          <p:nvPr/>
        </p:nvSpPr>
        <p:spPr>
          <a:xfrm>
            <a:off x="577508" y="403988"/>
            <a:ext cx="7886700" cy="411787"/>
          </a:xfrm>
          <a:prstGeom prst="rect">
            <a:avLst/>
          </a:prstGeom>
          <a:noFill/>
          <a:ln>
            <a:noFill/>
          </a:ln>
        </p:spPr>
        <p:txBody>
          <a:bodyPr anchorCtr="0" anchor="ctr" bIns="34275" lIns="68575" spcFirstLastPara="1" rIns="68575" wrap="square" tIns="34275">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 sz="3000">
                <a:solidFill>
                  <a:srgbClr val="0B49CB"/>
                </a:solidFill>
                <a:latin typeface="Arial"/>
                <a:ea typeface="Arial"/>
                <a:cs typeface="Arial"/>
                <a:sym typeface="Arial"/>
              </a:rPr>
              <a:t>Total Payload Mass</a:t>
            </a:r>
            <a:endParaRPr sz="1100"/>
          </a:p>
        </p:txBody>
      </p:sp>
      <p:pic>
        <p:nvPicPr>
          <p:cNvPr id="334" name="Google Shape;334;p52"/>
          <p:cNvPicPr preferRelativeResize="0"/>
          <p:nvPr/>
        </p:nvPicPr>
        <p:blipFill rotWithShape="1">
          <a:blip r:embed="rId4">
            <a:alphaModFix/>
          </a:blip>
          <a:srcRect b="0" l="0" r="0" t="0"/>
          <a:stretch/>
        </p:blipFill>
        <p:spPr>
          <a:xfrm>
            <a:off x="1394209" y="2124886"/>
            <a:ext cx="5561452" cy="2206608"/>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8" name="Shape 338"/>
        <p:cNvGrpSpPr/>
        <p:nvPr/>
      </p:nvGrpSpPr>
      <p:grpSpPr>
        <a:xfrm>
          <a:off x="0" y="0"/>
          <a:ext cx="0" cy="0"/>
          <a:chOff x="0" y="0"/>
          <a:chExt cx="0" cy="0"/>
        </a:xfrm>
      </p:grpSpPr>
      <p:sp>
        <p:nvSpPr>
          <p:cNvPr id="339" name="Google Shape;339;p53"/>
          <p:cNvSpPr txBox="1"/>
          <p:nvPr/>
        </p:nvSpPr>
        <p:spPr>
          <a:xfrm>
            <a:off x="486697" y="471949"/>
            <a:ext cx="2629121" cy="1216741"/>
          </a:xfrm>
          <a:prstGeom prst="rect">
            <a:avLst/>
          </a:prstGeom>
          <a:noFill/>
          <a:ln>
            <a:noFill/>
          </a:ln>
        </p:spPr>
        <p:txBody>
          <a:bodyPr anchorCtr="0" anchor="ctr" bIns="34275" lIns="68575" spcFirstLastPara="1" rIns="68575" wrap="square" tIns="34275">
            <a:normAutofit/>
          </a:bodyPr>
          <a:lstStyle/>
          <a:p>
            <a:pPr indent="0" lvl="0" marL="0" marR="0" rtl="0" algn="l">
              <a:lnSpc>
                <a:spcPct val="90000"/>
              </a:lnSpc>
              <a:spcBef>
                <a:spcPts val="0"/>
              </a:spcBef>
              <a:spcAft>
                <a:spcPts val="0"/>
              </a:spcAft>
              <a:buClr>
                <a:srgbClr val="0B49CB"/>
              </a:buClr>
              <a:buSzPts val="2800"/>
              <a:buFont typeface="Arial"/>
              <a:buNone/>
            </a:pPr>
            <a:r>
              <a:rPr lang="en" sz="2800">
                <a:solidFill>
                  <a:srgbClr val="0B49CB"/>
                </a:solidFill>
                <a:latin typeface="Arial"/>
                <a:ea typeface="Arial"/>
                <a:cs typeface="Arial"/>
                <a:sym typeface="Arial"/>
              </a:rPr>
              <a:t>Average Payload Mass by F9 v1.1</a:t>
            </a:r>
            <a:endParaRPr sz="1100"/>
          </a:p>
        </p:txBody>
      </p:sp>
      <p:sp>
        <p:nvSpPr>
          <p:cNvPr id="340" name="Google Shape;340;p53"/>
          <p:cNvSpPr txBox="1"/>
          <p:nvPr>
            <p:ph idx="1" type="body"/>
          </p:nvPr>
        </p:nvSpPr>
        <p:spPr>
          <a:xfrm>
            <a:off x="486698" y="1828800"/>
            <a:ext cx="2629121" cy="2839064"/>
          </a:xfrm>
          <a:prstGeom prst="rect">
            <a:avLst/>
          </a:prstGeom>
          <a:noFill/>
          <a:ln>
            <a:noFill/>
          </a:ln>
        </p:spPr>
        <p:txBody>
          <a:bodyPr anchorCtr="0" anchor="t" bIns="34275" lIns="68575" spcFirstLastPara="1" rIns="68575" wrap="square" tIns="34275">
            <a:normAutofit/>
          </a:bodyPr>
          <a:lstStyle/>
          <a:p>
            <a:pPr indent="-171450" lvl="0" marL="177800" marR="0" rtl="0" algn="l">
              <a:lnSpc>
                <a:spcPct val="90000"/>
              </a:lnSpc>
              <a:spcBef>
                <a:spcPts val="0"/>
              </a:spcBef>
              <a:spcAft>
                <a:spcPts val="0"/>
              </a:spcAft>
              <a:buClr>
                <a:schemeClr val="dk1"/>
              </a:buClr>
              <a:buSzPts val="1500"/>
              <a:buFont typeface="Arial"/>
              <a:buChar char="•"/>
            </a:pPr>
            <a:r>
              <a:rPr lang="en" sz="1500">
                <a:solidFill>
                  <a:schemeClr val="dk1"/>
                </a:solidFill>
                <a:latin typeface="Arial"/>
                <a:ea typeface="Arial"/>
                <a:cs typeface="Arial"/>
                <a:sym typeface="Arial"/>
              </a:rPr>
              <a:t>We calculated the average payload mass carried by booster version F9 v1.1 as 2928.4</a:t>
            </a:r>
            <a:endParaRPr sz="1100"/>
          </a:p>
          <a:p>
            <a:pPr indent="-76200" lvl="0" marL="177800" marR="0" rtl="0" algn="l">
              <a:lnSpc>
                <a:spcPct val="90000"/>
              </a:lnSpc>
              <a:spcBef>
                <a:spcPts val="1100"/>
              </a:spcBef>
              <a:spcAft>
                <a:spcPts val="0"/>
              </a:spcAft>
              <a:buClr>
                <a:schemeClr val="dk1"/>
              </a:buClr>
              <a:buSzPts val="1500"/>
              <a:buFont typeface="Arial"/>
              <a:buNone/>
            </a:pPr>
            <a:r>
              <a:t/>
            </a:r>
            <a:endParaRPr sz="1500">
              <a:solidFill>
                <a:schemeClr val="dk1"/>
              </a:solidFill>
              <a:latin typeface="Calibri"/>
              <a:ea typeface="Calibri"/>
              <a:cs typeface="Calibri"/>
              <a:sym typeface="Calibri"/>
            </a:endParaRPr>
          </a:p>
        </p:txBody>
      </p:sp>
      <p:sp>
        <p:nvSpPr>
          <p:cNvPr id="341" name="Google Shape;341;p53"/>
          <p:cNvSpPr/>
          <p:nvPr/>
        </p:nvSpPr>
        <p:spPr>
          <a:xfrm>
            <a:off x="3479292" y="0"/>
            <a:ext cx="5664708" cy="5143500"/>
          </a:xfrm>
          <a:prstGeom prst="rect">
            <a:avLst/>
          </a:prstGeom>
          <a:solidFill>
            <a:srgbClr val="C8CACA"/>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42" name="Google Shape;342;p53"/>
          <p:cNvSpPr/>
          <p:nvPr/>
        </p:nvSpPr>
        <p:spPr>
          <a:xfrm>
            <a:off x="3842766" y="418338"/>
            <a:ext cx="4938073" cy="4304390"/>
          </a:xfrm>
          <a:prstGeom prst="roundRect">
            <a:avLst>
              <a:gd fmla="val 0" name="adj"/>
            </a:avLst>
          </a:prstGeom>
          <a:solidFill>
            <a:srgbClr val="FFFFFF"/>
          </a:solidFill>
          <a:ln cap="flat" cmpd="sng" w="9525">
            <a:solidFill>
              <a:srgbClr val="C8CACA"/>
            </a:solidFill>
            <a:prstDash val="solid"/>
            <a:miter lim="800000"/>
            <a:headEnd len="sm" w="sm" type="none"/>
            <a:tailEnd len="sm" w="sm" type="none"/>
          </a:ln>
          <a:effectLst>
            <a:outerShdw blurRad="57150" rotWithShape="0" algn="t" dir="5400000" dist="19050">
              <a:srgbClr val="000000">
                <a:alpha val="63137"/>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pic>
        <p:nvPicPr>
          <p:cNvPr id="343" name="Google Shape;343;p53"/>
          <p:cNvPicPr preferRelativeResize="0"/>
          <p:nvPr/>
        </p:nvPicPr>
        <p:blipFill rotWithShape="1">
          <a:blip r:embed="rId3">
            <a:alphaModFix/>
          </a:blip>
          <a:srcRect b="0" l="0" r="0" t="0"/>
          <a:stretch/>
        </p:blipFill>
        <p:spPr>
          <a:xfrm>
            <a:off x="4054397" y="1663453"/>
            <a:ext cx="4514498" cy="1814159"/>
          </a:xfrm>
          <a:prstGeom prst="rect">
            <a:avLst/>
          </a:prstGeom>
          <a:noFill/>
          <a:ln>
            <a:noFill/>
          </a:ln>
        </p:spPr>
      </p:pic>
      <p:sp>
        <p:nvSpPr>
          <p:cNvPr id="344" name="Google Shape;344;p53"/>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rmAutofit/>
          </a:bodyPr>
          <a:lstStyle/>
          <a:p>
            <a:pPr indent="0" lvl="0" marL="0" rtl="0" algn="r">
              <a:spcBef>
                <a:spcPts val="0"/>
              </a:spcBef>
              <a:spcAft>
                <a:spcPts val="0"/>
              </a:spcAft>
              <a:buNone/>
            </a:pPr>
            <a:fld id="{00000000-1234-1234-1234-123412341234}" type="slidenum">
              <a:rPr lang="en" sz="900">
                <a:solidFill>
                  <a:srgbClr val="303030"/>
                </a:solidFill>
                <a:latin typeface="Calibri"/>
                <a:ea typeface="Calibri"/>
                <a:cs typeface="Calibri"/>
                <a:sym typeface="Calibri"/>
              </a:rPr>
              <a:t>‹#›</a:t>
            </a:fld>
            <a:endParaRPr sz="900">
              <a:solidFill>
                <a:srgbClr val="303030"/>
              </a:solidFill>
              <a:latin typeface="Calibri"/>
              <a:ea typeface="Calibri"/>
              <a:cs typeface="Calibri"/>
              <a:sym typeface="Calibri"/>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8" name="Shape 348"/>
        <p:cNvGrpSpPr/>
        <p:nvPr/>
      </p:nvGrpSpPr>
      <p:grpSpPr>
        <a:xfrm>
          <a:off x="0" y="0"/>
          <a:ext cx="0" cy="0"/>
          <a:chOff x="0" y="0"/>
          <a:chExt cx="0" cy="0"/>
        </a:xfrm>
      </p:grpSpPr>
      <p:sp>
        <p:nvSpPr>
          <p:cNvPr id="349" name="Google Shape;349;p54"/>
          <p:cNvSpPr/>
          <p:nvPr/>
        </p:nvSpPr>
        <p:spPr>
          <a:xfrm>
            <a:off x="0" y="0"/>
            <a:ext cx="9144000" cy="51435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50" name="Google Shape;350;p54"/>
          <p:cNvSpPr txBox="1"/>
          <p:nvPr/>
        </p:nvSpPr>
        <p:spPr>
          <a:xfrm>
            <a:off x="482600" y="241301"/>
            <a:ext cx="8178800" cy="851803"/>
          </a:xfrm>
          <a:prstGeom prst="rect">
            <a:avLst/>
          </a:prstGeom>
          <a:noFill/>
          <a:ln>
            <a:noFill/>
          </a:ln>
        </p:spPr>
        <p:txBody>
          <a:bodyPr anchorCtr="0" anchor="ctr" bIns="34275" lIns="68575" spcFirstLastPara="1" rIns="68575" wrap="square" tIns="34275">
            <a:normAutofit/>
          </a:bodyPr>
          <a:lstStyle/>
          <a:p>
            <a:pPr indent="0" lvl="0" marL="0" marR="0" rtl="0" algn="l">
              <a:lnSpc>
                <a:spcPct val="90000"/>
              </a:lnSpc>
              <a:spcBef>
                <a:spcPts val="0"/>
              </a:spcBef>
              <a:spcAft>
                <a:spcPts val="0"/>
              </a:spcAft>
              <a:buClr>
                <a:srgbClr val="0B49CB"/>
              </a:buClr>
              <a:buSzPts val="2700"/>
              <a:buFont typeface="Arial"/>
              <a:buNone/>
            </a:pPr>
            <a:r>
              <a:rPr lang="en" sz="2700">
                <a:solidFill>
                  <a:srgbClr val="0B49CB"/>
                </a:solidFill>
                <a:latin typeface="Arial"/>
                <a:ea typeface="Arial"/>
                <a:cs typeface="Arial"/>
                <a:sym typeface="Arial"/>
              </a:rPr>
              <a:t>First Successful Ground Landing Date</a:t>
            </a:r>
            <a:endParaRPr sz="1100"/>
          </a:p>
        </p:txBody>
      </p:sp>
      <p:sp>
        <p:nvSpPr>
          <p:cNvPr id="351" name="Google Shape;351;p54"/>
          <p:cNvSpPr txBox="1"/>
          <p:nvPr>
            <p:ph idx="1" type="body"/>
          </p:nvPr>
        </p:nvSpPr>
        <p:spPr>
          <a:xfrm>
            <a:off x="482602" y="1337236"/>
            <a:ext cx="3006288" cy="3295487"/>
          </a:xfrm>
          <a:prstGeom prst="rect">
            <a:avLst/>
          </a:prstGeom>
          <a:noFill/>
          <a:ln>
            <a:noFill/>
          </a:ln>
        </p:spPr>
        <p:txBody>
          <a:bodyPr anchorCtr="0" anchor="t" bIns="34275" lIns="68575" spcFirstLastPara="1" rIns="68575" wrap="square" tIns="34275">
            <a:normAutofit/>
          </a:bodyPr>
          <a:lstStyle/>
          <a:p>
            <a:pPr indent="-177800" lvl="0" marL="177800" marR="0" rtl="0" algn="l">
              <a:lnSpc>
                <a:spcPct val="90000"/>
              </a:lnSpc>
              <a:spcBef>
                <a:spcPts val="0"/>
              </a:spcBef>
              <a:spcAft>
                <a:spcPts val="0"/>
              </a:spcAft>
              <a:buClr>
                <a:schemeClr val="dk1"/>
              </a:buClr>
              <a:buSzPts val="1400"/>
              <a:buFont typeface="Arial"/>
              <a:buChar char="•"/>
            </a:pPr>
            <a:r>
              <a:rPr lang="en" sz="1400">
                <a:solidFill>
                  <a:schemeClr val="dk1"/>
                </a:solidFill>
                <a:latin typeface="Arial"/>
                <a:ea typeface="Arial"/>
                <a:cs typeface="Arial"/>
                <a:sym typeface="Arial"/>
              </a:rPr>
              <a:t>We observed that the dates of the first successful landing outcome on ground pad was 22</a:t>
            </a:r>
            <a:r>
              <a:rPr baseline="30000" lang="en" sz="1400">
                <a:solidFill>
                  <a:schemeClr val="dk1"/>
                </a:solidFill>
                <a:latin typeface="Arial"/>
                <a:ea typeface="Arial"/>
                <a:cs typeface="Arial"/>
                <a:sym typeface="Arial"/>
              </a:rPr>
              <a:t>nd</a:t>
            </a:r>
            <a:r>
              <a:rPr lang="en" sz="1400">
                <a:solidFill>
                  <a:schemeClr val="dk1"/>
                </a:solidFill>
                <a:latin typeface="Arial"/>
                <a:ea typeface="Arial"/>
                <a:cs typeface="Arial"/>
                <a:sym typeface="Arial"/>
              </a:rPr>
              <a:t> December 2015</a:t>
            </a:r>
            <a:endParaRPr sz="1100"/>
          </a:p>
        </p:txBody>
      </p:sp>
      <p:grpSp>
        <p:nvGrpSpPr>
          <p:cNvPr id="352" name="Google Shape;352;p54"/>
          <p:cNvGrpSpPr/>
          <p:nvPr/>
        </p:nvGrpSpPr>
        <p:grpSpPr>
          <a:xfrm>
            <a:off x="0" y="3451123"/>
            <a:ext cx="760545" cy="1513185"/>
            <a:chOff x="0" y="4601497"/>
            <a:chExt cx="1014060" cy="2017580"/>
          </a:xfrm>
        </p:grpSpPr>
        <p:sp>
          <p:nvSpPr>
            <p:cNvPr id="353" name="Google Shape;353;p54"/>
            <p:cNvSpPr/>
            <p:nvPr/>
          </p:nvSpPr>
          <p:spPr>
            <a:xfrm rot="5400000">
              <a:off x="-501760" y="5103257"/>
              <a:ext cx="2017580" cy="1014060"/>
            </a:xfrm>
            <a:prstGeom prst="triangle">
              <a:avLst>
                <a:gd fmla="val 50000" name="adj"/>
              </a:avLst>
            </a:prstGeom>
            <a:solidFill>
              <a:schemeClr val="accent1">
                <a:alpha val="30196"/>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54" name="Google Shape;354;p54"/>
            <p:cNvSpPr/>
            <p:nvPr/>
          </p:nvSpPr>
          <p:spPr>
            <a:xfrm rot="2700000">
              <a:off x="427916" y="5728708"/>
              <a:ext cx="485578" cy="485578"/>
            </a:xfrm>
            <a:prstGeom prst="rect">
              <a:avLst/>
            </a:prstGeom>
            <a:solidFill>
              <a:schemeClr val="accent1">
                <a:alpha val="30196"/>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pic>
        <p:nvPicPr>
          <p:cNvPr id="355" name="Google Shape;355;p54"/>
          <p:cNvPicPr preferRelativeResize="0"/>
          <p:nvPr/>
        </p:nvPicPr>
        <p:blipFill rotWithShape="1">
          <a:blip r:embed="rId3">
            <a:alphaModFix/>
          </a:blip>
          <a:srcRect b="0" l="0" r="0" t="0"/>
          <a:stretch/>
        </p:blipFill>
        <p:spPr>
          <a:xfrm>
            <a:off x="3971490" y="2037574"/>
            <a:ext cx="4689909" cy="1870742"/>
          </a:xfrm>
          <a:prstGeom prst="rect">
            <a:avLst/>
          </a:prstGeom>
          <a:noFill/>
          <a:ln>
            <a:noFill/>
          </a:ln>
        </p:spPr>
      </p:pic>
      <p:grpSp>
        <p:nvGrpSpPr>
          <p:cNvPr id="356" name="Google Shape;356;p54"/>
          <p:cNvGrpSpPr/>
          <p:nvPr/>
        </p:nvGrpSpPr>
        <p:grpSpPr>
          <a:xfrm>
            <a:off x="8414467" y="1"/>
            <a:ext cx="729532" cy="1451480"/>
            <a:chOff x="10918968" y="713127"/>
            <a:chExt cx="1273032" cy="2532832"/>
          </a:xfrm>
        </p:grpSpPr>
        <p:sp>
          <p:nvSpPr>
            <p:cNvPr id="357" name="Google Shape;357;p54"/>
            <p:cNvSpPr/>
            <p:nvPr/>
          </p:nvSpPr>
          <p:spPr>
            <a:xfrm rot="2700000">
              <a:off x="11052629" y="2120024"/>
              <a:ext cx="645368" cy="645368"/>
            </a:xfrm>
            <a:prstGeom prst="rect">
              <a:avLst/>
            </a:prstGeom>
            <a:solidFill>
              <a:schemeClr val="accent4">
                <a:alpha val="30196"/>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58" name="Google Shape;358;p54"/>
            <p:cNvSpPr/>
            <p:nvPr/>
          </p:nvSpPr>
          <p:spPr>
            <a:xfrm rot="-5400000">
              <a:off x="10289068" y="1343027"/>
              <a:ext cx="2532832" cy="1273032"/>
            </a:xfrm>
            <a:prstGeom prst="triangle">
              <a:avLst>
                <a:gd fmla="val 50000" name="adj"/>
              </a:avLst>
            </a:prstGeom>
            <a:solidFill>
              <a:schemeClr val="accent4">
                <a:alpha val="30196"/>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sp>
        <p:nvSpPr>
          <p:cNvPr id="359" name="Google Shape;359;p54"/>
          <p:cNvSpPr txBox="1"/>
          <p:nvPr>
            <p:ph idx="12" type="sldNum"/>
          </p:nvPr>
        </p:nvSpPr>
        <p:spPr>
          <a:xfrm>
            <a:off x="6604000" y="4767263"/>
            <a:ext cx="2057400" cy="273844"/>
          </a:xfrm>
          <a:prstGeom prst="rect">
            <a:avLst/>
          </a:prstGeom>
          <a:noFill/>
          <a:ln>
            <a:noFill/>
          </a:ln>
        </p:spPr>
        <p:txBody>
          <a:bodyPr anchorCtr="0" anchor="ctr" bIns="34275" lIns="68575" spcFirstLastPara="1" rIns="68575" wrap="square" tIns="34275">
            <a:normAutofit/>
          </a:bodyPr>
          <a:lstStyle/>
          <a:p>
            <a:pPr indent="0" lvl="0" marL="0" rtl="0" algn="r">
              <a:spcBef>
                <a:spcPts val="0"/>
              </a:spcBef>
              <a:spcAft>
                <a:spcPts val="0"/>
              </a:spcAft>
              <a:buNone/>
            </a:pPr>
            <a:fld id="{00000000-1234-1234-1234-123412341234}" type="slidenum">
              <a:rPr lang="en" sz="900">
                <a:solidFill>
                  <a:srgbClr val="888888"/>
                </a:solidFill>
                <a:latin typeface="Calibri"/>
                <a:ea typeface="Calibri"/>
                <a:cs typeface="Calibri"/>
                <a:sym typeface="Calibri"/>
              </a:rPr>
              <a:t>‹#›</a:t>
            </a:fld>
            <a:endParaRPr sz="900">
              <a:solidFill>
                <a:srgbClr val="888888"/>
              </a:solidFill>
              <a:latin typeface="Calibri"/>
              <a:ea typeface="Calibri"/>
              <a:cs typeface="Calibri"/>
              <a:sym typeface="Calibri"/>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63" name="Shape 363"/>
        <p:cNvGrpSpPr/>
        <p:nvPr/>
      </p:nvGrpSpPr>
      <p:grpSpPr>
        <a:xfrm>
          <a:off x="0" y="0"/>
          <a:ext cx="0" cy="0"/>
          <a:chOff x="0" y="0"/>
          <a:chExt cx="0" cy="0"/>
        </a:xfrm>
      </p:grpSpPr>
      <p:sp>
        <p:nvSpPr>
          <p:cNvPr id="364" name="Google Shape;364;p55"/>
          <p:cNvSpPr/>
          <p:nvPr/>
        </p:nvSpPr>
        <p:spPr>
          <a:xfrm>
            <a:off x="0" y="0"/>
            <a:ext cx="9144000" cy="51435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nvGrpSpPr>
          <p:cNvPr id="365" name="Google Shape;365;p55"/>
          <p:cNvGrpSpPr/>
          <p:nvPr/>
        </p:nvGrpSpPr>
        <p:grpSpPr>
          <a:xfrm flipH="1">
            <a:off x="0" y="1"/>
            <a:ext cx="729532" cy="1451480"/>
            <a:chOff x="10918968" y="713127"/>
            <a:chExt cx="1273032" cy="2532832"/>
          </a:xfrm>
        </p:grpSpPr>
        <p:sp>
          <p:nvSpPr>
            <p:cNvPr id="366" name="Google Shape;366;p55"/>
            <p:cNvSpPr/>
            <p:nvPr/>
          </p:nvSpPr>
          <p:spPr>
            <a:xfrm rot="2700000">
              <a:off x="11052629" y="2120024"/>
              <a:ext cx="645368" cy="645368"/>
            </a:xfrm>
            <a:prstGeom prst="rect">
              <a:avLst/>
            </a:prstGeom>
            <a:solidFill>
              <a:schemeClr val="accent4">
                <a:alpha val="30196"/>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67" name="Google Shape;367;p55"/>
            <p:cNvSpPr/>
            <p:nvPr/>
          </p:nvSpPr>
          <p:spPr>
            <a:xfrm rot="-5400000">
              <a:off x="10289068" y="1343027"/>
              <a:ext cx="2532832" cy="1273032"/>
            </a:xfrm>
            <a:prstGeom prst="triangle">
              <a:avLst>
                <a:gd fmla="val 50000" name="adj"/>
              </a:avLst>
            </a:prstGeom>
            <a:solidFill>
              <a:schemeClr val="accent4">
                <a:alpha val="30196"/>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sp>
        <p:nvSpPr>
          <p:cNvPr id="368" name="Google Shape;368;p55"/>
          <p:cNvSpPr txBox="1"/>
          <p:nvPr/>
        </p:nvSpPr>
        <p:spPr>
          <a:xfrm>
            <a:off x="482600" y="241301"/>
            <a:ext cx="8178800" cy="851803"/>
          </a:xfrm>
          <a:prstGeom prst="rect">
            <a:avLst/>
          </a:prstGeom>
          <a:noFill/>
          <a:ln>
            <a:noFill/>
          </a:ln>
        </p:spPr>
        <p:txBody>
          <a:bodyPr anchorCtr="0" anchor="ctr" bIns="34275" lIns="68575" spcFirstLastPara="1" rIns="68575" wrap="square" tIns="34275">
            <a:normAutofit/>
          </a:bodyPr>
          <a:lstStyle/>
          <a:p>
            <a:pPr indent="0" lvl="0" marL="0" marR="0" rtl="0" algn="l">
              <a:lnSpc>
                <a:spcPct val="90000"/>
              </a:lnSpc>
              <a:spcBef>
                <a:spcPts val="0"/>
              </a:spcBef>
              <a:spcAft>
                <a:spcPts val="0"/>
              </a:spcAft>
              <a:buClr>
                <a:srgbClr val="0B49CB"/>
              </a:buClr>
              <a:buSzPts val="2700"/>
              <a:buFont typeface="Arial"/>
              <a:buNone/>
            </a:pPr>
            <a:r>
              <a:rPr lang="en" sz="2700">
                <a:solidFill>
                  <a:srgbClr val="0B49CB"/>
                </a:solidFill>
                <a:latin typeface="Arial"/>
                <a:ea typeface="Arial"/>
                <a:cs typeface="Arial"/>
                <a:sym typeface="Arial"/>
              </a:rPr>
              <a:t>Successful Drone Ship Landing with Payload between 4000 and 6000</a:t>
            </a:r>
            <a:endParaRPr sz="1100"/>
          </a:p>
        </p:txBody>
      </p:sp>
      <p:pic>
        <p:nvPicPr>
          <p:cNvPr id="369" name="Google Shape;369;p55"/>
          <p:cNvPicPr preferRelativeResize="0"/>
          <p:nvPr/>
        </p:nvPicPr>
        <p:blipFill rotWithShape="1">
          <a:blip r:embed="rId3">
            <a:alphaModFix/>
          </a:blip>
          <a:srcRect b="0" l="0" r="0" t="0"/>
          <a:stretch/>
        </p:blipFill>
        <p:spPr>
          <a:xfrm>
            <a:off x="482600" y="1337236"/>
            <a:ext cx="4689911" cy="3213087"/>
          </a:xfrm>
          <a:prstGeom prst="rect">
            <a:avLst/>
          </a:prstGeom>
          <a:noFill/>
          <a:ln>
            <a:noFill/>
          </a:ln>
        </p:spPr>
      </p:pic>
      <p:sp>
        <p:nvSpPr>
          <p:cNvPr id="370" name="Google Shape;370;p55"/>
          <p:cNvSpPr txBox="1"/>
          <p:nvPr>
            <p:ph idx="1" type="body"/>
          </p:nvPr>
        </p:nvSpPr>
        <p:spPr>
          <a:xfrm>
            <a:off x="5658039" y="1337236"/>
            <a:ext cx="3003359" cy="3295487"/>
          </a:xfrm>
          <a:prstGeom prst="rect">
            <a:avLst/>
          </a:prstGeom>
          <a:noFill/>
          <a:ln>
            <a:noFill/>
          </a:ln>
        </p:spPr>
        <p:txBody>
          <a:bodyPr anchorCtr="0" anchor="t" bIns="34275" lIns="68575" spcFirstLastPara="1" rIns="68575" wrap="square" tIns="34275">
            <a:normAutofit/>
          </a:bodyPr>
          <a:lstStyle/>
          <a:p>
            <a:pPr indent="-171450" lvl="0" marL="177800" marR="0" rtl="0" algn="l">
              <a:lnSpc>
                <a:spcPct val="90000"/>
              </a:lnSpc>
              <a:spcBef>
                <a:spcPts val="0"/>
              </a:spcBef>
              <a:spcAft>
                <a:spcPts val="0"/>
              </a:spcAft>
              <a:buClr>
                <a:schemeClr val="dk1"/>
              </a:buClr>
              <a:buSzPts val="1500"/>
              <a:buFont typeface="Arial"/>
              <a:buChar char="•"/>
            </a:pPr>
            <a:r>
              <a:rPr lang="en" sz="1500">
                <a:solidFill>
                  <a:schemeClr val="dk1"/>
                </a:solidFill>
                <a:latin typeface="Arial"/>
                <a:ea typeface="Arial"/>
                <a:cs typeface="Arial"/>
                <a:sym typeface="Arial"/>
              </a:rPr>
              <a:t>We used the </a:t>
            </a:r>
            <a:r>
              <a:rPr b="1" lang="en" sz="1500">
                <a:solidFill>
                  <a:schemeClr val="dk1"/>
                </a:solidFill>
                <a:latin typeface="Arial"/>
                <a:ea typeface="Arial"/>
                <a:cs typeface="Arial"/>
                <a:sym typeface="Arial"/>
              </a:rPr>
              <a:t>WHERE</a:t>
            </a:r>
            <a:r>
              <a:rPr lang="en" sz="1500">
                <a:solidFill>
                  <a:schemeClr val="dk1"/>
                </a:solidFill>
                <a:latin typeface="Arial"/>
                <a:ea typeface="Arial"/>
                <a:cs typeface="Arial"/>
                <a:sym typeface="Arial"/>
              </a:rPr>
              <a:t> clause to filter for boosters which have successfully landed on drone ship and applied the </a:t>
            </a:r>
            <a:r>
              <a:rPr b="1" lang="en" sz="1500">
                <a:solidFill>
                  <a:schemeClr val="dk1"/>
                </a:solidFill>
                <a:latin typeface="Arial"/>
                <a:ea typeface="Arial"/>
                <a:cs typeface="Arial"/>
                <a:sym typeface="Arial"/>
              </a:rPr>
              <a:t>AND</a:t>
            </a:r>
            <a:r>
              <a:rPr lang="en" sz="1500">
                <a:solidFill>
                  <a:schemeClr val="dk1"/>
                </a:solidFill>
                <a:latin typeface="Arial"/>
                <a:ea typeface="Arial"/>
                <a:cs typeface="Arial"/>
                <a:sym typeface="Arial"/>
              </a:rPr>
              <a:t> condition to determine successful landing with payload mass greater than 4000 but less than 6000</a:t>
            </a:r>
            <a:endParaRPr sz="1100"/>
          </a:p>
          <a:p>
            <a:pPr indent="-76200" lvl="0" marL="177800" marR="0" rtl="0" algn="l">
              <a:lnSpc>
                <a:spcPct val="90000"/>
              </a:lnSpc>
              <a:spcBef>
                <a:spcPts val="1100"/>
              </a:spcBef>
              <a:spcAft>
                <a:spcPts val="0"/>
              </a:spcAft>
              <a:buClr>
                <a:schemeClr val="dk1"/>
              </a:buClr>
              <a:buSzPts val="1500"/>
              <a:buFont typeface="Arial"/>
              <a:buNone/>
            </a:pPr>
            <a:r>
              <a:t/>
            </a:r>
            <a:endParaRPr sz="1500">
              <a:solidFill>
                <a:schemeClr val="dk1"/>
              </a:solidFill>
              <a:latin typeface="Calibri"/>
              <a:ea typeface="Calibri"/>
              <a:cs typeface="Calibri"/>
              <a:sym typeface="Calibri"/>
            </a:endParaRPr>
          </a:p>
        </p:txBody>
      </p:sp>
      <p:sp>
        <p:nvSpPr>
          <p:cNvPr id="371" name="Google Shape;371;p55"/>
          <p:cNvSpPr txBox="1"/>
          <p:nvPr>
            <p:ph idx="12" type="sldNum"/>
          </p:nvPr>
        </p:nvSpPr>
        <p:spPr>
          <a:xfrm>
            <a:off x="6603999" y="4767263"/>
            <a:ext cx="2057400" cy="273844"/>
          </a:xfrm>
          <a:prstGeom prst="rect">
            <a:avLst/>
          </a:prstGeom>
          <a:noFill/>
          <a:ln>
            <a:noFill/>
          </a:ln>
        </p:spPr>
        <p:txBody>
          <a:bodyPr anchorCtr="0" anchor="ctr" bIns="34275" lIns="68575" spcFirstLastPara="1" rIns="68575" wrap="square" tIns="34275">
            <a:normAutofit/>
          </a:bodyPr>
          <a:lstStyle/>
          <a:p>
            <a:pPr indent="0" lvl="0" marL="0" rtl="0" algn="r">
              <a:spcBef>
                <a:spcPts val="0"/>
              </a:spcBef>
              <a:spcAft>
                <a:spcPts val="0"/>
              </a:spcAft>
              <a:buNone/>
            </a:pPr>
            <a:fld id="{00000000-1234-1234-1234-123412341234}" type="slidenum">
              <a:rPr lang="en" sz="900">
                <a:solidFill>
                  <a:srgbClr val="888888"/>
                </a:solidFill>
                <a:latin typeface="Calibri"/>
                <a:ea typeface="Calibri"/>
                <a:cs typeface="Calibri"/>
                <a:sym typeface="Calibri"/>
              </a:rPr>
              <a:t>‹#›</a:t>
            </a:fld>
            <a:endParaRPr sz="900">
              <a:solidFill>
                <a:srgbClr val="888888"/>
              </a:solidFill>
              <a:latin typeface="Calibri"/>
              <a:ea typeface="Calibri"/>
              <a:cs typeface="Calibri"/>
              <a:sym typeface="Calibri"/>
            </a:endParaRPr>
          </a:p>
        </p:txBody>
      </p:sp>
      <p:grpSp>
        <p:nvGrpSpPr>
          <p:cNvPr id="372" name="Google Shape;372;p55"/>
          <p:cNvGrpSpPr/>
          <p:nvPr/>
        </p:nvGrpSpPr>
        <p:grpSpPr>
          <a:xfrm>
            <a:off x="8383455" y="3451123"/>
            <a:ext cx="760545" cy="1513185"/>
            <a:chOff x="11177940" y="4601497"/>
            <a:chExt cx="1014060" cy="2017580"/>
          </a:xfrm>
        </p:grpSpPr>
        <p:sp>
          <p:nvSpPr>
            <p:cNvPr id="373" name="Google Shape;373;p55"/>
            <p:cNvSpPr/>
            <p:nvPr/>
          </p:nvSpPr>
          <p:spPr>
            <a:xfrm flipH="1" rot="-5400000">
              <a:off x="10676180" y="5103257"/>
              <a:ext cx="2017580" cy="1014060"/>
            </a:xfrm>
            <a:prstGeom prst="triangle">
              <a:avLst>
                <a:gd fmla="val 50000" name="adj"/>
              </a:avLst>
            </a:prstGeom>
            <a:solidFill>
              <a:schemeClr val="accent1">
                <a:alpha val="30196"/>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74" name="Google Shape;374;p55"/>
            <p:cNvSpPr/>
            <p:nvPr/>
          </p:nvSpPr>
          <p:spPr>
            <a:xfrm rot="2700000">
              <a:off x="11278506" y="5728708"/>
              <a:ext cx="485578" cy="485578"/>
            </a:xfrm>
            <a:prstGeom prst="rect">
              <a:avLst/>
            </a:prstGeom>
            <a:solidFill>
              <a:schemeClr val="accent1">
                <a:alpha val="30196"/>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0" name="Shape 140"/>
        <p:cNvGrpSpPr/>
        <p:nvPr/>
      </p:nvGrpSpPr>
      <p:grpSpPr>
        <a:xfrm>
          <a:off x="0" y="0"/>
          <a:ext cx="0" cy="0"/>
          <a:chOff x="0" y="0"/>
          <a:chExt cx="0" cy="0"/>
        </a:xfrm>
      </p:grpSpPr>
      <p:sp>
        <p:nvSpPr>
          <p:cNvPr id="141" name="Google Shape;141;p29"/>
          <p:cNvSpPr txBox="1"/>
          <p:nvPr>
            <p:ph idx="12" type="sldNum"/>
          </p:nvPr>
        </p:nvSpPr>
        <p:spPr>
          <a:xfrm>
            <a:off x="6536079" y="4749429"/>
            <a:ext cx="2057400" cy="301229"/>
          </a:xfrm>
          <a:prstGeom prst="rect">
            <a:avLst/>
          </a:prstGeom>
          <a:noFill/>
          <a:ln>
            <a:noFill/>
          </a:ln>
        </p:spPr>
        <p:txBody>
          <a:bodyPr anchorCtr="0" anchor="ctr" bIns="34275" lIns="68575" spcFirstLastPara="1" rIns="68575" wrap="square" tIns="34275">
            <a:normAutofit/>
          </a:bodyPr>
          <a:lstStyle/>
          <a:p>
            <a:pPr indent="0" lvl="0" marL="0" rtl="0" algn="r">
              <a:spcBef>
                <a:spcPts val="0"/>
              </a:spcBef>
              <a:spcAft>
                <a:spcPts val="0"/>
              </a:spcAft>
              <a:buNone/>
            </a:pPr>
            <a:fld id="{00000000-1234-1234-1234-123412341234}" type="slidenum">
              <a:rPr lang="en"/>
              <a:t>‹#›</a:t>
            </a:fld>
            <a:endParaRPr/>
          </a:p>
        </p:txBody>
      </p:sp>
      <p:sp>
        <p:nvSpPr>
          <p:cNvPr id="142" name="Google Shape;142;p29"/>
          <p:cNvSpPr txBox="1"/>
          <p:nvPr/>
        </p:nvSpPr>
        <p:spPr>
          <a:xfrm>
            <a:off x="577508" y="1126919"/>
            <a:ext cx="8015971" cy="3612593"/>
          </a:xfrm>
          <a:prstGeom prst="rect">
            <a:avLst/>
          </a:prstGeom>
          <a:noFill/>
          <a:ln>
            <a:noFill/>
          </a:ln>
        </p:spPr>
        <p:txBody>
          <a:bodyPr anchorCtr="0" anchor="t" bIns="34275" lIns="68575" spcFirstLastPara="1" rIns="68575" wrap="square" tIns="34275">
            <a:normAutofit fontScale="92500" lnSpcReduction="20000"/>
          </a:bodyPr>
          <a:lstStyle/>
          <a:p>
            <a:pPr indent="-176053" lvl="0" marL="177800" marR="0" rtl="0" algn="l">
              <a:lnSpc>
                <a:spcPct val="100000"/>
              </a:lnSpc>
              <a:spcBef>
                <a:spcPts val="0"/>
              </a:spcBef>
              <a:spcAft>
                <a:spcPts val="0"/>
              </a:spcAft>
              <a:buClr>
                <a:srgbClr val="292929"/>
              </a:buClr>
              <a:buSzPct val="100000"/>
              <a:buFont typeface="Arial"/>
              <a:buChar char="•"/>
            </a:pPr>
            <a:r>
              <a:rPr lang="en" sz="1700">
                <a:solidFill>
                  <a:srgbClr val="292929"/>
                </a:solidFill>
                <a:latin typeface="Arial"/>
                <a:ea typeface="Arial"/>
                <a:cs typeface="Arial"/>
                <a:sym typeface="Arial"/>
              </a:rPr>
              <a:t>Summary of methodologies</a:t>
            </a:r>
            <a:endParaRPr sz="1100"/>
          </a:p>
          <a:p>
            <a:pPr indent="-183832" lvl="1" marL="520700" marR="0" rtl="0" algn="l">
              <a:lnSpc>
                <a:spcPct val="100000"/>
              </a:lnSpc>
              <a:spcBef>
                <a:spcPts val="1100"/>
              </a:spcBef>
              <a:spcAft>
                <a:spcPts val="0"/>
              </a:spcAft>
              <a:buClr>
                <a:srgbClr val="292929"/>
              </a:buClr>
              <a:buSzPct val="100000"/>
              <a:buFont typeface="Arial"/>
              <a:buChar char="-"/>
            </a:pPr>
            <a:r>
              <a:rPr b="0" i="0" lang="en" sz="1400" u="none" cap="none" strike="noStrike">
                <a:solidFill>
                  <a:srgbClr val="292929"/>
                </a:solidFill>
                <a:latin typeface="Arial"/>
                <a:ea typeface="Arial"/>
                <a:cs typeface="Arial"/>
                <a:sym typeface="Arial"/>
              </a:rPr>
              <a:t>Data Collection through API</a:t>
            </a:r>
            <a:endParaRPr sz="1100"/>
          </a:p>
          <a:p>
            <a:pPr indent="-183832" lvl="1" marL="520700" marR="0" rtl="0" algn="l">
              <a:lnSpc>
                <a:spcPct val="100000"/>
              </a:lnSpc>
              <a:spcBef>
                <a:spcPts val="1100"/>
              </a:spcBef>
              <a:spcAft>
                <a:spcPts val="0"/>
              </a:spcAft>
              <a:buClr>
                <a:srgbClr val="292929"/>
              </a:buClr>
              <a:buSzPct val="100000"/>
              <a:buFont typeface="Arial"/>
              <a:buChar char="-"/>
            </a:pPr>
            <a:r>
              <a:rPr b="0" i="0" lang="en" sz="1400" u="none" cap="none" strike="noStrike">
                <a:solidFill>
                  <a:srgbClr val="292929"/>
                </a:solidFill>
                <a:latin typeface="Arial"/>
                <a:ea typeface="Arial"/>
                <a:cs typeface="Arial"/>
                <a:sym typeface="Arial"/>
              </a:rPr>
              <a:t>Data Collection with Web Scraping</a:t>
            </a:r>
            <a:endParaRPr sz="1100"/>
          </a:p>
          <a:p>
            <a:pPr indent="-183832" lvl="1" marL="520700" marR="0" rtl="0" algn="l">
              <a:lnSpc>
                <a:spcPct val="100000"/>
              </a:lnSpc>
              <a:spcBef>
                <a:spcPts val="1100"/>
              </a:spcBef>
              <a:spcAft>
                <a:spcPts val="0"/>
              </a:spcAft>
              <a:buClr>
                <a:srgbClr val="292929"/>
              </a:buClr>
              <a:buSzPct val="100000"/>
              <a:buFont typeface="Arial"/>
              <a:buChar char="-"/>
            </a:pPr>
            <a:r>
              <a:rPr b="0" i="0" lang="en" sz="1400" u="none" cap="none" strike="noStrike">
                <a:solidFill>
                  <a:srgbClr val="292929"/>
                </a:solidFill>
                <a:latin typeface="Arial"/>
                <a:ea typeface="Arial"/>
                <a:cs typeface="Arial"/>
                <a:sym typeface="Arial"/>
              </a:rPr>
              <a:t>Data Wrangling</a:t>
            </a:r>
            <a:endParaRPr sz="1100"/>
          </a:p>
          <a:p>
            <a:pPr indent="-183832" lvl="1" marL="520700" marR="0" rtl="0" algn="l">
              <a:lnSpc>
                <a:spcPct val="100000"/>
              </a:lnSpc>
              <a:spcBef>
                <a:spcPts val="1100"/>
              </a:spcBef>
              <a:spcAft>
                <a:spcPts val="0"/>
              </a:spcAft>
              <a:buClr>
                <a:srgbClr val="292929"/>
              </a:buClr>
              <a:buSzPct val="100000"/>
              <a:buFont typeface="Arial"/>
              <a:buChar char="-"/>
            </a:pPr>
            <a:r>
              <a:rPr b="0" i="0" lang="en" sz="1400" u="none" cap="none" strike="noStrike">
                <a:solidFill>
                  <a:srgbClr val="292929"/>
                </a:solidFill>
                <a:latin typeface="Arial"/>
                <a:ea typeface="Arial"/>
                <a:cs typeface="Arial"/>
                <a:sym typeface="Arial"/>
              </a:rPr>
              <a:t>Exploratory Data Analysis with SQL</a:t>
            </a:r>
            <a:endParaRPr sz="1100"/>
          </a:p>
          <a:p>
            <a:pPr indent="-183832" lvl="1" marL="520700" marR="0" rtl="0" algn="l">
              <a:lnSpc>
                <a:spcPct val="100000"/>
              </a:lnSpc>
              <a:spcBef>
                <a:spcPts val="1100"/>
              </a:spcBef>
              <a:spcAft>
                <a:spcPts val="0"/>
              </a:spcAft>
              <a:buClr>
                <a:srgbClr val="292929"/>
              </a:buClr>
              <a:buSzPct val="100000"/>
              <a:buFont typeface="Arial"/>
              <a:buChar char="-"/>
            </a:pPr>
            <a:r>
              <a:rPr b="0" i="0" lang="en" sz="1400" u="none" cap="none" strike="noStrike">
                <a:solidFill>
                  <a:srgbClr val="292929"/>
                </a:solidFill>
                <a:latin typeface="Arial"/>
                <a:ea typeface="Arial"/>
                <a:cs typeface="Arial"/>
                <a:sym typeface="Arial"/>
              </a:rPr>
              <a:t>Exploratory Data Analysis with Data Visualization</a:t>
            </a:r>
            <a:endParaRPr sz="1100"/>
          </a:p>
          <a:p>
            <a:pPr indent="-183832" lvl="1" marL="520700" marR="0" rtl="0" algn="l">
              <a:lnSpc>
                <a:spcPct val="100000"/>
              </a:lnSpc>
              <a:spcBef>
                <a:spcPts val="1100"/>
              </a:spcBef>
              <a:spcAft>
                <a:spcPts val="0"/>
              </a:spcAft>
              <a:buClr>
                <a:srgbClr val="292929"/>
              </a:buClr>
              <a:buSzPct val="100000"/>
              <a:buFont typeface="Arial"/>
              <a:buChar char="-"/>
            </a:pPr>
            <a:r>
              <a:rPr b="0" i="0" lang="en" sz="1400" u="none" cap="none" strike="noStrike">
                <a:solidFill>
                  <a:srgbClr val="292929"/>
                </a:solidFill>
                <a:latin typeface="Arial"/>
                <a:ea typeface="Arial"/>
                <a:cs typeface="Arial"/>
                <a:sym typeface="Arial"/>
              </a:rPr>
              <a:t>Interactive Visual Analytics with Folium</a:t>
            </a:r>
            <a:endParaRPr sz="1100"/>
          </a:p>
          <a:p>
            <a:pPr indent="-183832" lvl="1" marL="520700" marR="0" rtl="0" algn="l">
              <a:lnSpc>
                <a:spcPct val="100000"/>
              </a:lnSpc>
              <a:spcBef>
                <a:spcPts val="1100"/>
              </a:spcBef>
              <a:spcAft>
                <a:spcPts val="0"/>
              </a:spcAft>
              <a:buClr>
                <a:srgbClr val="292929"/>
              </a:buClr>
              <a:buSzPct val="100000"/>
              <a:buFont typeface="Arial"/>
              <a:buChar char="-"/>
            </a:pPr>
            <a:r>
              <a:rPr b="0" i="0" lang="en" sz="1400" u="none" cap="none" strike="noStrike">
                <a:solidFill>
                  <a:srgbClr val="292929"/>
                </a:solidFill>
                <a:latin typeface="Arial"/>
                <a:ea typeface="Arial"/>
                <a:cs typeface="Arial"/>
                <a:sym typeface="Arial"/>
              </a:rPr>
              <a:t>Machine Learning Prediction</a:t>
            </a:r>
            <a:endParaRPr sz="1100"/>
          </a:p>
          <a:p>
            <a:pPr indent="-176053" lvl="0" marL="177800" marR="0" rtl="0" algn="l">
              <a:lnSpc>
                <a:spcPct val="100000"/>
              </a:lnSpc>
              <a:spcBef>
                <a:spcPts val="1100"/>
              </a:spcBef>
              <a:spcAft>
                <a:spcPts val="0"/>
              </a:spcAft>
              <a:buClr>
                <a:srgbClr val="292929"/>
              </a:buClr>
              <a:buSzPct val="100000"/>
              <a:buFont typeface="Arial"/>
              <a:buChar char="•"/>
            </a:pPr>
            <a:r>
              <a:rPr lang="en" sz="1700">
                <a:solidFill>
                  <a:srgbClr val="292929"/>
                </a:solidFill>
                <a:latin typeface="Arial"/>
                <a:ea typeface="Arial"/>
                <a:cs typeface="Arial"/>
                <a:sym typeface="Arial"/>
              </a:rPr>
              <a:t>Summary of all results</a:t>
            </a:r>
            <a:endParaRPr sz="1400">
              <a:solidFill>
                <a:srgbClr val="292929"/>
              </a:solidFill>
              <a:latin typeface="Arial"/>
              <a:ea typeface="Arial"/>
              <a:cs typeface="Arial"/>
              <a:sym typeface="Arial"/>
            </a:endParaRPr>
          </a:p>
          <a:p>
            <a:pPr indent="-183832" lvl="1" marL="520700" marR="0" rtl="0" algn="l">
              <a:lnSpc>
                <a:spcPct val="100000"/>
              </a:lnSpc>
              <a:spcBef>
                <a:spcPts val="1100"/>
              </a:spcBef>
              <a:spcAft>
                <a:spcPts val="0"/>
              </a:spcAft>
              <a:buClr>
                <a:srgbClr val="292929"/>
              </a:buClr>
              <a:buSzPct val="100000"/>
              <a:buFont typeface="Arial"/>
              <a:buChar char="-"/>
            </a:pPr>
            <a:r>
              <a:rPr b="0" i="0" lang="en" sz="1400" u="none" cap="none" strike="noStrike">
                <a:solidFill>
                  <a:srgbClr val="292929"/>
                </a:solidFill>
                <a:latin typeface="Arial"/>
                <a:ea typeface="Arial"/>
                <a:cs typeface="Arial"/>
                <a:sym typeface="Arial"/>
              </a:rPr>
              <a:t>Exploratory Data Analysis result</a:t>
            </a:r>
            <a:endParaRPr sz="1100"/>
          </a:p>
          <a:p>
            <a:pPr indent="-183832" lvl="1" marL="520700" marR="0" rtl="0" algn="l">
              <a:lnSpc>
                <a:spcPct val="100000"/>
              </a:lnSpc>
              <a:spcBef>
                <a:spcPts val="1100"/>
              </a:spcBef>
              <a:spcAft>
                <a:spcPts val="0"/>
              </a:spcAft>
              <a:buClr>
                <a:srgbClr val="292929"/>
              </a:buClr>
              <a:buSzPct val="100000"/>
              <a:buFont typeface="Arial"/>
              <a:buChar char="-"/>
            </a:pPr>
            <a:r>
              <a:rPr b="0" i="0" lang="en" sz="1400" u="none" cap="none" strike="noStrike">
                <a:solidFill>
                  <a:srgbClr val="292929"/>
                </a:solidFill>
                <a:latin typeface="Arial"/>
                <a:ea typeface="Arial"/>
                <a:cs typeface="Arial"/>
                <a:sym typeface="Arial"/>
              </a:rPr>
              <a:t>Interactive analytics in screenshots</a:t>
            </a:r>
            <a:endParaRPr sz="1100"/>
          </a:p>
          <a:p>
            <a:pPr indent="-183832" lvl="1" marL="520700" marR="0" rtl="0" algn="l">
              <a:lnSpc>
                <a:spcPct val="100000"/>
              </a:lnSpc>
              <a:spcBef>
                <a:spcPts val="1100"/>
              </a:spcBef>
              <a:spcAft>
                <a:spcPts val="0"/>
              </a:spcAft>
              <a:buClr>
                <a:srgbClr val="292929"/>
              </a:buClr>
              <a:buSzPct val="100000"/>
              <a:buFont typeface="Arial"/>
              <a:buChar char="-"/>
            </a:pPr>
            <a:r>
              <a:rPr b="0" i="0" lang="en" sz="1400" u="none" cap="none" strike="noStrike">
                <a:solidFill>
                  <a:srgbClr val="292929"/>
                </a:solidFill>
                <a:latin typeface="Arial"/>
                <a:ea typeface="Arial"/>
                <a:cs typeface="Arial"/>
                <a:sym typeface="Arial"/>
              </a:rPr>
              <a:t>Predictive Analytics result</a:t>
            </a:r>
            <a:endParaRPr sz="1100"/>
          </a:p>
          <a:p>
            <a:pPr indent="-76200" lvl="0" marL="177800" marR="0" rtl="0" algn="l">
              <a:lnSpc>
                <a:spcPct val="100000"/>
              </a:lnSpc>
              <a:spcBef>
                <a:spcPts val="1100"/>
              </a:spcBef>
              <a:spcAft>
                <a:spcPts val="0"/>
              </a:spcAft>
              <a:buClr>
                <a:srgbClr val="0070C0"/>
              </a:buClr>
              <a:buSzPct val="100000"/>
              <a:buFont typeface="Arial"/>
              <a:buNone/>
            </a:pPr>
            <a:r>
              <a:t/>
            </a:r>
            <a:endParaRPr sz="1700">
              <a:solidFill>
                <a:srgbClr val="292929"/>
              </a:solidFill>
              <a:latin typeface="Arial"/>
              <a:ea typeface="Arial"/>
              <a:cs typeface="Arial"/>
              <a:sym typeface="Arial"/>
            </a:endParaRPr>
          </a:p>
        </p:txBody>
      </p:sp>
      <p:sp>
        <p:nvSpPr>
          <p:cNvPr id="143" name="Google Shape;143;p29"/>
          <p:cNvSpPr txBox="1"/>
          <p:nvPr/>
        </p:nvSpPr>
        <p:spPr>
          <a:xfrm>
            <a:off x="577508" y="403988"/>
            <a:ext cx="7886700" cy="411787"/>
          </a:xfrm>
          <a:prstGeom prst="rect">
            <a:avLst/>
          </a:prstGeom>
          <a:noFill/>
          <a:ln>
            <a:noFill/>
          </a:ln>
        </p:spPr>
        <p:txBody>
          <a:bodyPr anchorCtr="0" anchor="ctr" bIns="34275" lIns="68575" spcFirstLastPara="1" rIns="68575" wrap="square" tIns="34275">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 sz="3000">
                <a:solidFill>
                  <a:srgbClr val="0B49CB"/>
                </a:solidFill>
                <a:latin typeface="Arial"/>
                <a:ea typeface="Arial"/>
                <a:cs typeface="Arial"/>
                <a:sym typeface="Arial"/>
              </a:rPr>
              <a:t>Executive Summary</a:t>
            </a:r>
            <a:endParaRPr sz="3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8" name="Shape 378"/>
        <p:cNvGrpSpPr/>
        <p:nvPr/>
      </p:nvGrpSpPr>
      <p:grpSpPr>
        <a:xfrm>
          <a:off x="0" y="0"/>
          <a:ext cx="0" cy="0"/>
          <a:chOff x="0" y="0"/>
          <a:chExt cx="0" cy="0"/>
        </a:xfrm>
      </p:grpSpPr>
      <p:sp>
        <p:nvSpPr>
          <p:cNvPr id="379" name="Google Shape;379;p56"/>
          <p:cNvSpPr/>
          <p:nvPr/>
        </p:nvSpPr>
        <p:spPr>
          <a:xfrm>
            <a:off x="0" y="0"/>
            <a:ext cx="9144000" cy="51435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nvGrpSpPr>
          <p:cNvPr id="380" name="Google Shape;380;p56"/>
          <p:cNvGrpSpPr/>
          <p:nvPr/>
        </p:nvGrpSpPr>
        <p:grpSpPr>
          <a:xfrm flipH="1">
            <a:off x="0" y="1"/>
            <a:ext cx="729532" cy="1451480"/>
            <a:chOff x="10918968" y="713127"/>
            <a:chExt cx="1273032" cy="2532832"/>
          </a:xfrm>
        </p:grpSpPr>
        <p:sp>
          <p:nvSpPr>
            <p:cNvPr id="381" name="Google Shape;381;p56"/>
            <p:cNvSpPr/>
            <p:nvPr/>
          </p:nvSpPr>
          <p:spPr>
            <a:xfrm rot="2700000">
              <a:off x="11052629" y="2120024"/>
              <a:ext cx="645368" cy="645368"/>
            </a:xfrm>
            <a:prstGeom prst="rect">
              <a:avLst/>
            </a:prstGeom>
            <a:solidFill>
              <a:schemeClr val="accent4">
                <a:alpha val="30196"/>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82" name="Google Shape;382;p56"/>
            <p:cNvSpPr/>
            <p:nvPr/>
          </p:nvSpPr>
          <p:spPr>
            <a:xfrm rot="-5400000">
              <a:off x="10289068" y="1343027"/>
              <a:ext cx="2532832" cy="1273032"/>
            </a:xfrm>
            <a:prstGeom prst="triangle">
              <a:avLst>
                <a:gd fmla="val 50000" name="adj"/>
              </a:avLst>
            </a:prstGeom>
            <a:solidFill>
              <a:schemeClr val="accent4">
                <a:alpha val="30196"/>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sp>
        <p:nvSpPr>
          <p:cNvPr id="383" name="Google Shape;383;p56"/>
          <p:cNvSpPr txBox="1"/>
          <p:nvPr/>
        </p:nvSpPr>
        <p:spPr>
          <a:xfrm>
            <a:off x="482600" y="241301"/>
            <a:ext cx="8178800" cy="851803"/>
          </a:xfrm>
          <a:prstGeom prst="rect">
            <a:avLst/>
          </a:prstGeom>
          <a:noFill/>
          <a:ln>
            <a:noFill/>
          </a:ln>
        </p:spPr>
        <p:txBody>
          <a:bodyPr anchorCtr="0" anchor="ctr" bIns="34275" lIns="68575" spcFirstLastPara="1" rIns="68575" wrap="square" tIns="34275">
            <a:normAutofit/>
          </a:bodyPr>
          <a:lstStyle/>
          <a:p>
            <a:pPr indent="0" lvl="0" marL="0" marR="0" rtl="0" algn="l">
              <a:lnSpc>
                <a:spcPct val="90000"/>
              </a:lnSpc>
              <a:spcBef>
                <a:spcPts val="0"/>
              </a:spcBef>
              <a:spcAft>
                <a:spcPts val="0"/>
              </a:spcAft>
              <a:buClr>
                <a:srgbClr val="0B49CB"/>
              </a:buClr>
              <a:buSzPts val="2700"/>
              <a:buFont typeface="Arial"/>
              <a:buNone/>
            </a:pPr>
            <a:r>
              <a:rPr lang="en" sz="2700">
                <a:solidFill>
                  <a:srgbClr val="0B49CB"/>
                </a:solidFill>
                <a:latin typeface="Arial"/>
                <a:ea typeface="Arial"/>
                <a:cs typeface="Arial"/>
                <a:sym typeface="Arial"/>
              </a:rPr>
              <a:t>Total Number of Successful and Failure Mission Outcomes</a:t>
            </a:r>
            <a:endParaRPr sz="1100"/>
          </a:p>
        </p:txBody>
      </p:sp>
      <p:sp>
        <p:nvSpPr>
          <p:cNvPr id="384" name="Google Shape;384;p56"/>
          <p:cNvSpPr txBox="1"/>
          <p:nvPr>
            <p:ph idx="1" type="body"/>
          </p:nvPr>
        </p:nvSpPr>
        <p:spPr>
          <a:xfrm>
            <a:off x="5658039" y="1337236"/>
            <a:ext cx="3003359" cy="3295487"/>
          </a:xfrm>
          <a:prstGeom prst="rect">
            <a:avLst/>
          </a:prstGeom>
          <a:noFill/>
          <a:ln>
            <a:noFill/>
          </a:ln>
        </p:spPr>
        <p:txBody>
          <a:bodyPr anchorCtr="0" anchor="t" bIns="34275" lIns="68575" spcFirstLastPara="1" rIns="68575" wrap="square" tIns="34275">
            <a:normAutofit/>
          </a:bodyPr>
          <a:lstStyle/>
          <a:p>
            <a:pPr indent="-171450" lvl="0" marL="177800" marR="0" rtl="0" algn="l">
              <a:lnSpc>
                <a:spcPct val="90000"/>
              </a:lnSpc>
              <a:spcBef>
                <a:spcPts val="0"/>
              </a:spcBef>
              <a:spcAft>
                <a:spcPts val="0"/>
              </a:spcAft>
              <a:buClr>
                <a:schemeClr val="dk1"/>
              </a:buClr>
              <a:buSzPts val="1500"/>
              <a:buFont typeface="Arial"/>
              <a:buChar char="•"/>
            </a:pPr>
            <a:r>
              <a:rPr lang="en" sz="1500">
                <a:solidFill>
                  <a:schemeClr val="dk1"/>
                </a:solidFill>
                <a:latin typeface="Arial"/>
                <a:ea typeface="Arial"/>
                <a:cs typeface="Arial"/>
                <a:sym typeface="Arial"/>
              </a:rPr>
              <a:t>We used wildcard like ‘%’ to filter for </a:t>
            </a:r>
            <a:r>
              <a:rPr b="1" lang="en" sz="1500">
                <a:solidFill>
                  <a:schemeClr val="dk1"/>
                </a:solidFill>
                <a:latin typeface="Arial"/>
                <a:ea typeface="Arial"/>
                <a:cs typeface="Arial"/>
                <a:sym typeface="Arial"/>
              </a:rPr>
              <a:t>WHERE</a:t>
            </a:r>
            <a:r>
              <a:rPr lang="en" sz="1500">
                <a:solidFill>
                  <a:schemeClr val="dk1"/>
                </a:solidFill>
                <a:latin typeface="Arial"/>
                <a:ea typeface="Arial"/>
                <a:cs typeface="Arial"/>
                <a:sym typeface="Arial"/>
              </a:rPr>
              <a:t> MissionOutcome was a success or a failure. </a:t>
            </a:r>
            <a:endParaRPr sz="1100"/>
          </a:p>
          <a:p>
            <a:pPr indent="-76200" lvl="0" marL="177800" marR="0" rtl="0" algn="l">
              <a:lnSpc>
                <a:spcPct val="90000"/>
              </a:lnSpc>
              <a:spcBef>
                <a:spcPts val="1100"/>
              </a:spcBef>
              <a:spcAft>
                <a:spcPts val="0"/>
              </a:spcAft>
              <a:buClr>
                <a:schemeClr val="dk1"/>
              </a:buClr>
              <a:buSzPts val="1500"/>
              <a:buFont typeface="Arial"/>
              <a:buNone/>
            </a:pPr>
            <a:r>
              <a:t/>
            </a:r>
            <a:endParaRPr sz="1500">
              <a:solidFill>
                <a:schemeClr val="dk1"/>
              </a:solidFill>
              <a:latin typeface="Calibri"/>
              <a:ea typeface="Calibri"/>
              <a:cs typeface="Calibri"/>
              <a:sym typeface="Calibri"/>
            </a:endParaRPr>
          </a:p>
        </p:txBody>
      </p:sp>
      <p:sp>
        <p:nvSpPr>
          <p:cNvPr id="385" name="Google Shape;385;p56"/>
          <p:cNvSpPr txBox="1"/>
          <p:nvPr>
            <p:ph idx="12" type="sldNum"/>
          </p:nvPr>
        </p:nvSpPr>
        <p:spPr>
          <a:xfrm>
            <a:off x="6603999" y="4767263"/>
            <a:ext cx="2057400" cy="273844"/>
          </a:xfrm>
          <a:prstGeom prst="rect">
            <a:avLst/>
          </a:prstGeom>
          <a:noFill/>
          <a:ln>
            <a:noFill/>
          </a:ln>
        </p:spPr>
        <p:txBody>
          <a:bodyPr anchorCtr="0" anchor="ctr" bIns="34275" lIns="68575" spcFirstLastPara="1" rIns="68575" wrap="square" tIns="34275">
            <a:normAutofit/>
          </a:bodyPr>
          <a:lstStyle/>
          <a:p>
            <a:pPr indent="0" lvl="0" marL="0" rtl="0" algn="r">
              <a:spcBef>
                <a:spcPts val="0"/>
              </a:spcBef>
              <a:spcAft>
                <a:spcPts val="0"/>
              </a:spcAft>
              <a:buNone/>
            </a:pPr>
            <a:fld id="{00000000-1234-1234-1234-123412341234}" type="slidenum">
              <a:rPr lang="en" sz="900">
                <a:solidFill>
                  <a:srgbClr val="888888"/>
                </a:solidFill>
                <a:latin typeface="Calibri"/>
                <a:ea typeface="Calibri"/>
                <a:cs typeface="Calibri"/>
                <a:sym typeface="Calibri"/>
              </a:rPr>
              <a:t>‹#›</a:t>
            </a:fld>
            <a:endParaRPr sz="900">
              <a:solidFill>
                <a:srgbClr val="888888"/>
              </a:solidFill>
              <a:latin typeface="Calibri"/>
              <a:ea typeface="Calibri"/>
              <a:cs typeface="Calibri"/>
              <a:sym typeface="Calibri"/>
            </a:endParaRPr>
          </a:p>
        </p:txBody>
      </p:sp>
      <p:grpSp>
        <p:nvGrpSpPr>
          <p:cNvPr id="386" name="Google Shape;386;p56"/>
          <p:cNvGrpSpPr/>
          <p:nvPr/>
        </p:nvGrpSpPr>
        <p:grpSpPr>
          <a:xfrm>
            <a:off x="8383455" y="3451123"/>
            <a:ext cx="760545" cy="1513185"/>
            <a:chOff x="11177940" y="4601497"/>
            <a:chExt cx="1014060" cy="2017580"/>
          </a:xfrm>
        </p:grpSpPr>
        <p:sp>
          <p:nvSpPr>
            <p:cNvPr id="387" name="Google Shape;387;p56"/>
            <p:cNvSpPr/>
            <p:nvPr/>
          </p:nvSpPr>
          <p:spPr>
            <a:xfrm flipH="1" rot="-5400000">
              <a:off x="10676180" y="5103257"/>
              <a:ext cx="2017580" cy="1014060"/>
            </a:xfrm>
            <a:prstGeom prst="triangle">
              <a:avLst>
                <a:gd fmla="val 50000" name="adj"/>
              </a:avLst>
            </a:prstGeom>
            <a:solidFill>
              <a:schemeClr val="accent1">
                <a:alpha val="30196"/>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88" name="Google Shape;388;p56"/>
            <p:cNvSpPr/>
            <p:nvPr/>
          </p:nvSpPr>
          <p:spPr>
            <a:xfrm rot="2700000">
              <a:off x="11278506" y="5728708"/>
              <a:ext cx="485578" cy="485578"/>
            </a:xfrm>
            <a:prstGeom prst="rect">
              <a:avLst/>
            </a:prstGeom>
            <a:solidFill>
              <a:schemeClr val="accent1">
                <a:alpha val="30196"/>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pic>
        <p:nvPicPr>
          <p:cNvPr id="389" name="Google Shape;389;p56"/>
          <p:cNvPicPr preferRelativeResize="0"/>
          <p:nvPr/>
        </p:nvPicPr>
        <p:blipFill rotWithShape="1">
          <a:blip r:embed="rId3">
            <a:alphaModFix/>
          </a:blip>
          <a:srcRect b="0" l="0" r="0" t="0"/>
          <a:stretch/>
        </p:blipFill>
        <p:spPr>
          <a:xfrm>
            <a:off x="482599" y="1093103"/>
            <a:ext cx="3831668" cy="3475021"/>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3" name="Shape 393"/>
        <p:cNvGrpSpPr/>
        <p:nvPr/>
      </p:nvGrpSpPr>
      <p:grpSpPr>
        <a:xfrm>
          <a:off x="0" y="0"/>
          <a:ext cx="0" cy="0"/>
          <a:chOff x="0" y="0"/>
          <a:chExt cx="0" cy="0"/>
        </a:xfrm>
      </p:grpSpPr>
      <p:sp>
        <p:nvSpPr>
          <p:cNvPr id="394" name="Google Shape;394;p57"/>
          <p:cNvSpPr/>
          <p:nvPr/>
        </p:nvSpPr>
        <p:spPr>
          <a:xfrm>
            <a:off x="0" y="0"/>
            <a:ext cx="9144000" cy="51435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95" name="Google Shape;395;p57"/>
          <p:cNvSpPr/>
          <p:nvPr/>
        </p:nvSpPr>
        <p:spPr>
          <a:xfrm>
            <a:off x="0" y="0"/>
            <a:ext cx="4240079" cy="5143500"/>
          </a:xfrm>
          <a:custGeom>
            <a:rect b="b" l="l" r="r" t="t"/>
            <a:pathLst>
              <a:path extrusionOk="0" h="6858000" w="6096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4901"/>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96" name="Google Shape;396;p57"/>
          <p:cNvSpPr txBox="1"/>
          <p:nvPr/>
        </p:nvSpPr>
        <p:spPr>
          <a:xfrm>
            <a:off x="542625" y="457200"/>
            <a:ext cx="3097800" cy="998100"/>
          </a:xfrm>
          <a:prstGeom prst="rect">
            <a:avLst/>
          </a:prstGeom>
          <a:noFill/>
          <a:ln>
            <a:noFill/>
          </a:ln>
        </p:spPr>
        <p:txBody>
          <a:bodyPr anchorCtr="0" anchor="ctr" bIns="34275" lIns="68575" spcFirstLastPara="1" rIns="68575" wrap="square" tIns="34275">
            <a:normAutofit/>
          </a:bodyPr>
          <a:lstStyle/>
          <a:p>
            <a:pPr indent="0" lvl="0" marL="0" marR="0" rtl="0" algn="l">
              <a:lnSpc>
                <a:spcPct val="90000"/>
              </a:lnSpc>
              <a:spcBef>
                <a:spcPts val="0"/>
              </a:spcBef>
              <a:spcAft>
                <a:spcPts val="0"/>
              </a:spcAft>
              <a:buClr>
                <a:srgbClr val="0B49CB"/>
              </a:buClr>
              <a:buSzPts val="2800"/>
              <a:buFont typeface="Arial"/>
              <a:buNone/>
            </a:pPr>
            <a:r>
              <a:rPr lang="en" sz="2800">
                <a:solidFill>
                  <a:srgbClr val="0B49CB"/>
                </a:solidFill>
                <a:latin typeface="Arial"/>
                <a:ea typeface="Arial"/>
                <a:cs typeface="Arial"/>
                <a:sym typeface="Arial"/>
              </a:rPr>
              <a:t>Boosters Carried Maximum Payload</a:t>
            </a:r>
            <a:endParaRPr sz="1100"/>
          </a:p>
        </p:txBody>
      </p:sp>
      <p:sp>
        <p:nvSpPr>
          <p:cNvPr id="397" name="Google Shape;397;p57"/>
          <p:cNvSpPr txBox="1"/>
          <p:nvPr>
            <p:ph idx="1" type="body"/>
          </p:nvPr>
        </p:nvSpPr>
        <p:spPr>
          <a:xfrm>
            <a:off x="646775" y="1645577"/>
            <a:ext cx="2570251" cy="2931439"/>
          </a:xfrm>
          <a:prstGeom prst="rect">
            <a:avLst/>
          </a:prstGeom>
          <a:noFill/>
          <a:ln>
            <a:noFill/>
          </a:ln>
        </p:spPr>
        <p:txBody>
          <a:bodyPr anchorCtr="0" anchor="t" bIns="34275" lIns="68575" spcFirstLastPara="1" rIns="68575" wrap="square" tIns="34275">
            <a:normAutofit/>
          </a:bodyPr>
          <a:lstStyle/>
          <a:p>
            <a:pPr indent="-184150" lvl="0" marL="177800" marR="0" rtl="0" algn="l">
              <a:lnSpc>
                <a:spcPct val="90000"/>
              </a:lnSpc>
              <a:spcBef>
                <a:spcPts val="0"/>
              </a:spcBef>
              <a:spcAft>
                <a:spcPts val="0"/>
              </a:spcAft>
              <a:buClr>
                <a:schemeClr val="dk1"/>
              </a:buClr>
              <a:buSzPts val="1300"/>
              <a:buFont typeface="Arial"/>
              <a:buChar char="•"/>
            </a:pPr>
            <a:r>
              <a:rPr lang="en" sz="1300">
                <a:solidFill>
                  <a:schemeClr val="dk1"/>
                </a:solidFill>
                <a:latin typeface="Arial"/>
                <a:ea typeface="Arial"/>
                <a:cs typeface="Arial"/>
                <a:sym typeface="Arial"/>
              </a:rPr>
              <a:t>We determined the booster that have carried the maximum payload using a subquery in the </a:t>
            </a:r>
            <a:r>
              <a:rPr b="1" lang="en" sz="1300">
                <a:solidFill>
                  <a:schemeClr val="dk1"/>
                </a:solidFill>
                <a:latin typeface="Arial"/>
                <a:ea typeface="Arial"/>
                <a:cs typeface="Arial"/>
                <a:sym typeface="Arial"/>
              </a:rPr>
              <a:t>WHERE</a:t>
            </a:r>
            <a:r>
              <a:rPr lang="en" sz="1300">
                <a:solidFill>
                  <a:schemeClr val="dk1"/>
                </a:solidFill>
                <a:latin typeface="Arial"/>
                <a:ea typeface="Arial"/>
                <a:cs typeface="Arial"/>
                <a:sym typeface="Arial"/>
              </a:rPr>
              <a:t> clause and the </a:t>
            </a:r>
            <a:r>
              <a:rPr b="1" lang="en" sz="1300">
                <a:solidFill>
                  <a:schemeClr val="dk1"/>
                </a:solidFill>
                <a:latin typeface="Arial"/>
                <a:ea typeface="Arial"/>
                <a:cs typeface="Arial"/>
                <a:sym typeface="Arial"/>
              </a:rPr>
              <a:t>MAX() </a:t>
            </a:r>
            <a:r>
              <a:rPr lang="en" sz="1300">
                <a:solidFill>
                  <a:schemeClr val="dk1"/>
                </a:solidFill>
                <a:latin typeface="Arial"/>
                <a:ea typeface="Arial"/>
                <a:cs typeface="Arial"/>
                <a:sym typeface="Arial"/>
              </a:rPr>
              <a:t>function.</a:t>
            </a:r>
            <a:endParaRPr sz="1100"/>
          </a:p>
        </p:txBody>
      </p:sp>
      <p:pic>
        <p:nvPicPr>
          <p:cNvPr id="398" name="Google Shape;398;p57"/>
          <p:cNvPicPr preferRelativeResize="0"/>
          <p:nvPr/>
        </p:nvPicPr>
        <p:blipFill rotWithShape="1">
          <a:blip r:embed="rId3">
            <a:alphaModFix/>
          </a:blip>
          <a:srcRect b="0" l="0" r="0" t="0"/>
          <a:stretch/>
        </p:blipFill>
        <p:spPr>
          <a:xfrm>
            <a:off x="4084093" y="722570"/>
            <a:ext cx="4616356" cy="3716166"/>
          </a:xfrm>
          <a:prstGeom prst="rect">
            <a:avLst/>
          </a:prstGeom>
          <a:noFill/>
          <a:ln>
            <a:noFill/>
          </a:ln>
        </p:spPr>
      </p:pic>
      <p:sp>
        <p:nvSpPr>
          <p:cNvPr id="399" name="Google Shape;399;p57"/>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rmAutofit/>
          </a:bodyPr>
          <a:lstStyle/>
          <a:p>
            <a:pPr indent="0" lvl="0" marL="0" rtl="0" algn="r">
              <a:spcBef>
                <a:spcPts val="0"/>
              </a:spcBef>
              <a:spcAft>
                <a:spcPts val="0"/>
              </a:spcAft>
              <a:buNone/>
            </a:pPr>
            <a:fld id="{00000000-1234-1234-1234-123412341234}" type="slidenum">
              <a:rPr lang="en" sz="800">
                <a:solidFill>
                  <a:srgbClr val="7F7F7F"/>
                </a:solidFill>
                <a:latin typeface="Calibri"/>
                <a:ea typeface="Calibri"/>
                <a:cs typeface="Calibri"/>
                <a:sym typeface="Calibri"/>
              </a:rPr>
              <a:t>‹#›</a:t>
            </a:fld>
            <a:endParaRPr sz="800">
              <a:solidFill>
                <a:srgbClr val="7F7F7F"/>
              </a:solidFill>
              <a:latin typeface="Calibri"/>
              <a:ea typeface="Calibri"/>
              <a:cs typeface="Calibri"/>
              <a:sym typeface="Calibri"/>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03" name="Shape 403"/>
        <p:cNvGrpSpPr/>
        <p:nvPr/>
      </p:nvGrpSpPr>
      <p:grpSpPr>
        <a:xfrm>
          <a:off x="0" y="0"/>
          <a:ext cx="0" cy="0"/>
          <a:chOff x="0" y="0"/>
          <a:chExt cx="0" cy="0"/>
        </a:xfrm>
      </p:grpSpPr>
      <p:sp>
        <p:nvSpPr>
          <p:cNvPr id="404" name="Google Shape;404;p58"/>
          <p:cNvSpPr txBox="1"/>
          <p:nvPr>
            <p:ph idx="12" type="sldNum"/>
          </p:nvPr>
        </p:nvSpPr>
        <p:spPr>
          <a:xfrm>
            <a:off x="6536079" y="4519180"/>
            <a:ext cx="2057400" cy="301229"/>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
        <p:nvSpPr>
          <p:cNvPr id="405" name="Google Shape;405;p58"/>
          <p:cNvSpPr txBox="1"/>
          <p:nvPr>
            <p:ph idx="1" type="body"/>
          </p:nvPr>
        </p:nvSpPr>
        <p:spPr>
          <a:xfrm>
            <a:off x="577507" y="1369219"/>
            <a:ext cx="7309192" cy="3263504"/>
          </a:xfrm>
          <a:prstGeom prst="rect">
            <a:avLst/>
          </a:prstGeom>
          <a:noFill/>
          <a:ln>
            <a:noFill/>
          </a:ln>
        </p:spPr>
        <p:txBody>
          <a:bodyPr anchorCtr="0" anchor="t" bIns="34275" lIns="68575" spcFirstLastPara="1" rIns="68575" wrap="square" tIns="34275">
            <a:normAutofit/>
          </a:bodyPr>
          <a:lstStyle/>
          <a:p>
            <a:pPr indent="-184150" lvl="0" marL="177800" marR="0" rtl="0" algn="l">
              <a:lnSpc>
                <a:spcPct val="100000"/>
              </a:lnSpc>
              <a:spcBef>
                <a:spcPts val="0"/>
              </a:spcBef>
              <a:spcAft>
                <a:spcPts val="0"/>
              </a:spcAft>
              <a:buClr>
                <a:srgbClr val="292929"/>
              </a:buClr>
              <a:buSzPts val="1700"/>
              <a:buFont typeface="Arial"/>
              <a:buChar char="•"/>
            </a:pPr>
            <a:r>
              <a:rPr lang="en" sz="1700">
                <a:solidFill>
                  <a:srgbClr val="292929"/>
                </a:solidFill>
                <a:latin typeface="Arial"/>
                <a:ea typeface="Arial"/>
                <a:cs typeface="Arial"/>
                <a:sym typeface="Arial"/>
              </a:rPr>
              <a:t>We used a combinations of the </a:t>
            </a:r>
            <a:r>
              <a:rPr b="1" lang="en" sz="1700">
                <a:solidFill>
                  <a:srgbClr val="292929"/>
                </a:solidFill>
                <a:latin typeface="Arial"/>
                <a:ea typeface="Arial"/>
                <a:cs typeface="Arial"/>
                <a:sym typeface="Arial"/>
              </a:rPr>
              <a:t>WHERE</a:t>
            </a:r>
            <a:r>
              <a:rPr lang="en" sz="1700">
                <a:solidFill>
                  <a:srgbClr val="292929"/>
                </a:solidFill>
                <a:latin typeface="Arial"/>
                <a:ea typeface="Arial"/>
                <a:cs typeface="Arial"/>
                <a:sym typeface="Arial"/>
              </a:rPr>
              <a:t> clause, </a:t>
            </a:r>
            <a:r>
              <a:rPr b="1" lang="en" sz="1700">
                <a:solidFill>
                  <a:srgbClr val="292929"/>
                </a:solidFill>
                <a:latin typeface="Arial"/>
                <a:ea typeface="Arial"/>
                <a:cs typeface="Arial"/>
                <a:sym typeface="Arial"/>
              </a:rPr>
              <a:t>LIKE</a:t>
            </a:r>
            <a:r>
              <a:rPr lang="en" sz="1700">
                <a:solidFill>
                  <a:srgbClr val="292929"/>
                </a:solidFill>
                <a:latin typeface="Arial"/>
                <a:ea typeface="Arial"/>
                <a:cs typeface="Arial"/>
                <a:sym typeface="Arial"/>
              </a:rPr>
              <a:t>, </a:t>
            </a:r>
            <a:r>
              <a:rPr b="1" lang="en" sz="1700">
                <a:solidFill>
                  <a:srgbClr val="292929"/>
                </a:solidFill>
                <a:latin typeface="Arial"/>
                <a:ea typeface="Arial"/>
                <a:cs typeface="Arial"/>
                <a:sym typeface="Arial"/>
              </a:rPr>
              <a:t>AND</a:t>
            </a:r>
            <a:r>
              <a:rPr lang="en" sz="1700">
                <a:solidFill>
                  <a:srgbClr val="292929"/>
                </a:solidFill>
                <a:latin typeface="Arial"/>
                <a:ea typeface="Arial"/>
                <a:cs typeface="Arial"/>
                <a:sym typeface="Arial"/>
              </a:rPr>
              <a:t>, and </a:t>
            </a:r>
            <a:r>
              <a:rPr b="1" lang="en" sz="1700">
                <a:solidFill>
                  <a:srgbClr val="292929"/>
                </a:solidFill>
                <a:latin typeface="Arial"/>
                <a:ea typeface="Arial"/>
                <a:cs typeface="Arial"/>
                <a:sym typeface="Arial"/>
              </a:rPr>
              <a:t>BETWEEN</a:t>
            </a:r>
            <a:r>
              <a:rPr lang="en" sz="1700">
                <a:solidFill>
                  <a:srgbClr val="292929"/>
                </a:solidFill>
                <a:latin typeface="Arial"/>
                <a:ea typeface="Arial"/>
                <a:cs typeface="Arial"/>
                <a:sym typeface="Arial"/>
              </a:rPr>
              <a:t> conditions to filter for failed landing outcomes in drone ship, their booster versions, and launch site names for year 2015</a:t>
            </a:r>
            <a:endParaRPr sz="1100"/>
          </a:p>
          <a:p>
            <a:pPr indent="-76200" lvl="0" marL="177800" marR="0" rtl="0" algn="l">
              <a:lnSpc>
                <a:spcPct val="100000"/>
              </a:lnSpc>
              <a:spcBef>
                <a:spcPts val="1100"/>
              </a:spcBef>
              <a:spcAft>
                <a:spcPts val="0"/>
              </a:spcAft>
              <a:buClr>
                <a:schemeClr val="dk1"/>
              </a:buClr>
              <a:buSzPts val="1700"/>
              <a:buFont typeface="Arial"/>
              <a:buNone/>
            </a:pPr>
            <a:r>
              <a:t/>
            </a:r>
            <a:endParaRPr sz="1700">
              <a:solidFill>
                <a:srgbClr val="292929"/>
              </a:solidFill>
              <a:latin typeface="Arial"/>
              <a:ea typeface="Arial"/>
              <a:cs typeface="Arial"/>
              <a:sym typeface="Arial"/>
            </a:endParaRPr>
          </a:p>
        </p:txBody>
      </p:sp>
      <p:sp>
        <p:nvSpPr>
          <p:cNvPr id="406" name="Google Shape;406;p58"/>
          <p:cNvSpPr txBox="1"/>
          <p:nvPr/>
        </p:nvSpPr>
        <p:spPr>
          <a:xfrm>
            <a:off x="577508" y="403988"/>
            <a:ext cx="7886700" cy="411787"/>
          </a:xfrm>
          <a:prstGeom prst="rect">
            <a:avLst/>
          </a:prstGeom>
          <a:noFill/>
          <a:ln>
            <a:noFill/>
          </a:ln>
        </p:spPr>
        <p:txBody>
          <a:bodyPr anchorCtr="0" anchor="ctr" bIns="34275" lIns="68575" spcFirstLastPara="1" rIns="68575" wrap="square" tIns="34275">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 sz="3000">
                <a:solidFill>
                  <a:srgbClr val="0B49CB"/>
                </a:solidFill>
                <a:latin typeface="Arial"/>
                <a:ea typeface="Arial"/>
                <a:cs typeface="Arial"/>
                <a:sym typeface="Arial"/>
              </a:rPr>
              <a:t>2015 Launch Records</a:t>
            </a:r>
            <a:endParaRPr sz="1100"/>
          </a:p>
        </p:txBody>
      </p:sp>
      <p:pic>
        <p:nvPicPr>
          <p:cNvPr id="407" name="Google Shape;407;p58"/>
          <p:cNvPicPr preferRelativeResize="0"/>
          <p:nvPr/>
        </p:nvPicPr>
        <p:blipFill rotWithShape="1">
          <a:blip r:embed="rId4">
            <a:alphaModFix/>
          </a:blip>
          <a:srcRect b="0" l="0" r="0" t="0"/>
          <a:stretch/>
        </p:blipFill>
        <p:spPr>
          <a:xfrm>
            <a:off x="1517478" y="2306501"/>
            <a:ext cx="5429250" cy="1935956"/>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1" name="Shape 411"/>
        <p:cNvGrpSpPr/>
        <p:nvPr/>
      </p:nvGrpSpPr>
      <p:grpSpPr>
        <a:xfrm>
          <a:off x="0" y="0"/>
          <a:ext cx="0" cy="0"/>
          <a:chOff x="0" y="0"/>
          <a:chExt cx="0" cy="0"/>
        </a:xfrm>
      </p:grpSpPr>
      <p:sp>
        <p:nvSpPr>
          <p:cNvPr id="412" name="Google Shape;412;p59"/>
          <p:cNvSpPr/>
          <p:nvPr/>
        </p:nvSpPr>
        <p:spPr>
          <a:xfrm>
            <a:off x="0" y="0"/>
            <a:ext cx="9144000" cy="51435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nvGrpSpPr>
          <p:cNvPr id="413" name="Google Shape;413;p59"/>
          <p:cNvGrpSpPr/>
          <p:nvPr/>
        </p:nvGrpSpPr>
        <p:grpSpPr>
          <a:xfrm flipH="1">
            <a:off x="0" y="1"/>
            <a:ext cx="729532" cy="1451480"/>
            <a:chOff x="10918968" y="713127"/>
            <a:chExt cx="1273032" cy="2532832"/>
          </a:xfrm>
        </p:grpSpPr>
        <p:sp>
          <p:nvSpPr>
            <p:cNvPr id="414" name="Google Shape;414;p59"/>
            <p:cNvSpPr/>
            <p:nvPr/>
          </p:nvSpPr>
          <p:spPr>
            <a:xfrm rot="2700000">
              <a:off x="11052629" y="2120024"/>
              <a:ext cx="645368" cy="645368"/>
            </a:xfrm>
            <a:prstGeom prst="rect">
              <a:avLst/>
            </a:prstGeom>
            <a:solidFill>
              <a:schemeClr val="accent4">
                <a:alpha val="30196"/>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415" name="Google Shape;415;p59"/>
            <p:cNvSpPr/>
            <p:nvPr/>
          </p:nvSpPr>
          <p:spPr>
            <a:xfrm rot="-5400000">
              <a:off x="10289068" y="1343027"/>
              <a:ext cx="2532832" cy="1273032"/>
            </a:xfrm>
            <a:prstGeom prst="triangle">
              <a:avLst>
                <a:gd fmla="val 50000" name="adj"/>
              </a:avLst>
            </a:prstGeom>
            <a:solidFill>
              <a:schemeClr val="accent4">
                <a:alpha val="30196"/>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sp>
        <p:nvSpPr>
          <p:cNvPr id="416" name="Google Shape;416;p59"/>
          <p:cNvSpPr txBox="1"/>
          <p:nvPr/>
        </p:nvSpPr>
        <p:spPr>
          <a:xfrm>
            <a:off x="482600" y="241301"/>
            <a:ext cx="8178800" cy="851803"/>
          </a:xfrm>
          <a:prstGeom prst="rect">
            <a:avLst/>
          </a:prstGeom>
          <a:noFill/>
          <a:ln>
            <a:noFill/>
          </a:ln>
        </p:spPr>
        <p:txBody>
          <a:bodyPr anchorCtr="0" anchor="ctr" bIns="34275" lIns="68575" spcFirstLastPara="1" rIns="68575" wrap="square" tIns="34275">
            <a:normAutofit/>
          </a:bodyPr>
          <a:lstStyle/>
          <a:p>
            <a:pPr indent="0" lvl="0" marL="0" marR="0" rtl="0" algn="l">
              <a:lnSpc>
                <a:spcPct val="90000"/>
              </a:lnSpc>
              <a:spcBef>
                <a:spcPts val="0"/>
              </a:spcBef>
              <a:spcAft>
                <a:spcPts val="0"/>
              </a:spcAft>
              <a:buClr>
                <a:srgbClr val="0B49CB"/>
              </a:buClr>
              <a:buSzPts val="2700"/>
              <a:buFont typeface="Arial"/>
              <a:buNone/>
            </a:pPr>
            <a:r>
              <a:rPr lang="en" sz="2700">
                <a:solidFill>
                  <a:srgbClr val="0B49CB"/>
                </a:solidFill>
                <a:latin typeface="Arial"/>
                <a:ea typeface="Arial"/>
                <a:cs typeface="Arial"/>
                <a:sym typeface="Arial"/>
              </a:rPr>
              <a:t>Rank Landing Outcomes Between 2010-06-04 and 2017-03-20</a:t>
            </a:r>
            <a:endParaRPr sz="1100"/>
          </a:p>
        </p:txBody>
      </p:sp>
      <p:sp>
        <p:nvSpPr>
          <p:cNvPr id="417" name="Google Shape;417;p59"/>
          <p:cNvSpPr txBox="1"/>
          <p:nvPr>
            <p:ph idx="1" type="body"/>
          </p:nvPr>
        </p:nvSpPr>
        <p:spPr>
          <a:xfrm>
            <a:off x="5658039" y="1337236"/>
            <a:ext cx="3003359" cy="3295487"/>
          </a:xfrm>
          <a:prstGeom prst="rect">
            <a:avLst/>
          </a:prstGeom>
          <a:noFill/>
          <a:ln>
            <a:noFill/>
          </a:ln>
        </p:spPr>
        <p:txBody>
          <a:bodyPr anchorCtr="0" anchor="t" bIns="34275" lIns="68575" spcFirstLastPara="1" rIns="68575" wrap="square" tIns="34275">
            <a:normAutofit/>
          </a:bodyPr>
          <a:lstStyle/>
          <a:p>
            <a:pPr indent="-171450" lvl="0" marL="177800" marR="0" rtl="0" algn="l">
              <a:lnSpc>
                <a:spcPct val="90000"/>
              </a:lnSpc>
              <a:spcBef>
                <a:spcPts val="0"/>
              </a:spcBef>
              <a:spcAft>
                <a:spcPts val="0"/>
              </a:spcAft>
              <a:buClr>
                <a:schemeClr val="dk1"/>
              </a:buClr>
              <a:buSzPts val="1500"/>
              <a:buFont typeface="Arial"/>
              <a:buChar char="•"/>
            </a:pPr>
            <a:r>
              <a:rPr lang="en" sz="1500">
                <a:solidFill>
                  <a:schemeClr val="dk1"/>
                </a:solidFill>
                <a:latin typeface="Arial"/>
                <a:ea typeface="Arial"/>
                <a:cs typeface="Arial"/>
                <a:sym typeface="Arial"/>
              </a:rPr>
              <a:t>We selected Landing outcomes and the </a:t>
            </a:r>
            <a:r>
              <a:rPr b="1" lang="en" sz="1500">
                <a:solidFill>
                  <a:schemeClr val="dk1"/>
                </a:solidFill>
                <a:latin typeface="Arial"/>
                <a:ea typeface="Arial"/>
                <a:cs typeface="Arial"/>
                <a:sym typeface="Arial"/>
              </a:rPr>
              <a:t>COUNT</a:t>
            </a:r>
            <a:r>
              <a:rPr lang="en" sz="1500">
                <a:solidFill>
                  <a:schemeClr val="dk1"/>
                </a:solidFill>
                <a:latin typeface="Arial"/>
                <a:ea typeface="Arial"/>
                <a:cs typeface="Arial"/>
                <a:sym typeface="Arial"/>
              </a:rPr>
              <a:t> of landing outcomes from the data and used the </a:t>
            </a:r>
            <a:r>
              <a:rPr b="1" lang="en" sz="1500">
                <a:solidFill>
                  <a:schemeClr val="dk1"/>
                </a:solidFill>
                <a:latin typeface="Arial"/>
                <a:ea typeface="Arial"/>
                <a:cs typeface="Arial"/>
                <a:sym typeface="Arial"/>
              </a:rPr>
              <a:t>WHERE</a:t>
            </a:r>
            <a:r>
              <a:rPr lang="en" sz="1500">
                <a:solidFill>
                  <a:schemeClr val="dk1"/>
                </a:solidFill>
                <a:latin typeface="Arial"/>
                <a:ea typeface="Arial"/>
                <a:cs typeface="Arial"/>
                <a:sym typeface="Arial"/>
              </a:rPr>
              <a:t> clause to filter for landing outcomes </a:t>
            </a:r>
            <a:r>
              <a:rPr b="1" lang="en" sz="1500">
                <a:solidFill>
                  <a:schemeClr val="dk1"/>
                </a:solidFill>
                <a:latin typeface="Arial"/>
                <a:ea typeface="Arial"/>
                <a:cs typeface="Arial"/>
                <a:sym typeface="Arial"/>
              </a:rPr>
              <a:t>BETWEEN</a:t>
            </a:r>
            <a:r>
              <a:rPr lang="en" sz="1500">
                <a:solidFill>
                  <a:schemeClr val="dk1"/>
                </a:solidFill>
                <a:latin typeface="Arial"/>
                <a:ea typeface="Arial"/>
                <a:cs typeface="Arial"/>
                <a:sym typeface="Arial"/>
              </a:rPr>
              <a:t> 2010-06-04 to 2010-03-20.</a:t>
            </a:r>
            <a:endParaRPr sz="1100"/>
          </a:p>
          <a:p>
            <a:pPr indent="-171450" lvl="0" marL="177800" marR="0" rtl="0" algn="l">
              <a:lnSpc>
                <a:spcPct val="90000"/>
              </a:lnSpc>
              <a:spcBef>
                <a:spcPts val="1100"/>
              </a:spcBef>
              <a:spcAft>
                <a:spcPts val="0"/>
              </a:spcAft>
              <a:buClr>
                <a:schemeClr val="dk1"/>
              </a:buClr>
              <a:buSzPts val="1500"/>
              <a:buFont typeface="Arial"/>
              <a:buChar char="•"/>
            </a:pPr>
            <a:r>
              <a:rPr lang="en" sz="1500">
                <a:solidFill>
                  <a:schemeClr val="dk1"/>
                </a:solidFill>
                <a:latin typeface="Arial"/>
                <a:ea typeface="Arial"/>
                <a:cs typeface="Arial"/>
                <a:sym typeface="Arial"/>
              </a:rPr>
              <a:t>We applied the </a:t>
            </a:r>
            <a:r>
              <a:rPr b="1" lang="en" sz="1500">
                <a:solidFill>
                  <a:schemeClr val="dk1"/>
                </a:solidFill>
                <a:latin typeface="Arial"/>
                <a:ea typeface="Arial"/>
                <a:cs typeface="Arial"/>
                <a:sym typeface="Arial"/>
              </a:rPr>
              <a:t>GROUP BY </a:t>
            </a:r>
            <a:r>
              <a:rPr lang="en" sz="1500">
                <a:solidFill>
                  <a:schemeClr val="dk1"/>
                </a:solidFill>
                <a:latin typeface="Arial"/>
                <a:ea typeface="Arial"/>
                <a:cs typeface="Arial"/>
                <a:sym typeface="Arial"/>
              </a:rPr>
              <a:t>clause to group the landing outcomes and the </a:t>
            </a:r>
            <a:r>
              <a:rPr b="1" lang="en" sz="1500">
                <a:solidFill>
                  <a:schemeClr val="dk1"/>
                </a:solidFill>
                <a:latin typeface="Arial"/>
                <a:ea typeface="Arial"/>
                <a:cs typeface="Arial"/>
                <a:sym typeface="Arial"/>
              </a:rPr>
              <a:t>ORDER BY </a:t>
            </a:r>
            <a:r>
              <a:rPr lang="en" sz="1500">
                <a:solidFill>
                  <a:schemeClr val="dk1"/>
                </a:solidFill>
                <a:latin typeface="Arial"/>
                <a:ea typeface="Arial"/>
                <a:cs typeface="Arial"/>
                <a:sym typeface="Arial"/>
              </a:rPr>
              <a:t>clause to order the grouped landing outcome in descending order.</a:t>
            </a:r>
            <a:endParaRPr sz="1100"/>
          </a:p>
          <a:p>
            <a:pPr indent="-76200" lvl="0" marL="177800" marR="0" rtl="0" algn="l">
              <a:lnSpc>
                <a:spcPct val="90000"/>
              </a:lnSpc>
              <a:spcBef>
                <a:spcPts val="1100"/>
              </a:spcBef>
              <a:spcAft>
                <a:spcPts val="0"/>
              </a:spcAft>
              <a:buClr>
                <a:schemeClr val="dk1"/>
              </a:buClr>
              <a:buSzPts val="1500"/>
              <a:buFont typeface="Arial"/>
              <a:buNone/>
            </a:pPr>
            <a:r>
              <a:t/>
            </a:r>
            <a:endParaRPr sz="1500">
              <a:solidFill>
                <a:schemeClr val="dk1"/>
              </a:solidFill>
              <a:latin typeface="Calibri"/>
              <a:ea typeface="Calibri"/>
              <a:cs typeface="Calibri"/>
              <a:sym typeface="Calibri"/>
            </a:endParaRPr>
          </a:p>
        </p:txBody>
      </p:sp>
      <p:sp>
        <p:nvSpPr>
          <p:cNvPr id="418" name="Google Shape;418;p59"/>
          <p:cNvSpPr txBox="1"/>
          <p:nvPr>
            <p:ph idx="12" type="sldNum"/>
          </p:nvPr>
        </p:nvSpPr>
        <p:spPr>
          <a:xfrm>
            <a:off x="6603999" y="4767263"/>
            <a:ext cx="2057400" cy="273844"/>
          </a:xfrm>
          <a:prstGeom prst="rect">
            <a:avLst/>
          </a:prstGeom>
          <a:noFill/>
          <a:ln>
            <a:noFill/>
          </a:ln>
        </p:spPr>
        <p:txBody>
          <a:bodyPr anchorCtr="0" anchor="ctr" bIns="34275" lIns="68575" spcFirstLastPara="1" rIns="68575" wrap="square" tIns="34275">
            <a:normAutofit/>
          </a:bodyPr>
          <a:lstStyle/>
          <a:p>
            <a:pPr indent="0" lvl="0" marL="0" rtl="0" algn="r">
              <a:spcBef>
                <a:spcPts val="0"/>
              </a:spcBef>
              <a:spcAft>
                <a:spcPts val="0"/>
              </a:spcAft>
              <a:buNone/>
            </a:pPr>
            <a:fld id="{00000000-1234-1234-1234-123412341234}" type="slidenum">
              <a:rPr lang="en" sz="900">
                <a:solidFill>
                  <a:srgbClr val="888888"/>
                </a:solidFill>
                <a:latin typeface="Calibri"/>
                <a:ea typeface="Calibri"/>
                <a:cs typeface="Calibri"/>
                <a:sym typeface="Calibri"/>
              </a:rPr>
              <a:t>‹#›</a:t>
            </a:fld>
            <a:endParaRPr sz="900">
              <a:solidFill>
                <a:srgbClr val="888888"/>
              </a:solidFill>
              <a:latin typeface="Calibri"/>
              <a:ea typeface="Calibri"/>
              <a:cs typeface="Calibri"/>
              <a:sym typeface="Calibri"/>
            </a:endParaRPr>
          </a:p>
        </p:txBody>
      </p:sp>
      <p:grpSp>
        <p:nvGrpSpPr>
          <p:cNvPr id="419" name="Google Shape;419;p59"/>
          <p:cNvGrpSpPr/>
          <p:nvPr/>
        </p:nvGrpSpPr>
        <p:grpSpPr>
          <a:xfrm>
            <a:off x="8383455" y="3451123"/>
            <a:ext cx="760545" cy="1513185"/>
            <a:chOff x="11177940" y="4601497"/>
            <a:chExt cx="1014060" cy="2017580"/>
          </a:xfrm>
        </p:grpSpPr>
        <p:sp>
          <p:nvSpPr>
            <p:cNvPr id="420" name="Google Shape;420;p59"/>
            <p:cNvSpPr/>
            <p:nvPr/>
          </p:nvSpPr>
          <p:spPr>
            <a:xfrm flipH="1" rot="-5400000">
              <a:off x="10676180" y="5103257"/>
              <a:ext cx="2017580" cy="1014060"/>
            </a:xfrm>
            <a:prstGeom prst="triangle">
              <a:avLst>
                <a:gd fmla="val 50000" name="adj"/>
              </a:avLst>
            </a:prstGeom>
            <a:solidFill>
              <a:schemeClr val="accent1">
                <a:alpha val="30196"/>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421" name="Google Shape;421;p59"/>
            <p:cNvSpPr/>
            <p:nvPr/>
          </p:nvSpPr>
          <p:spPr>
            <a:xfrm rot="2700000">
              <a:off x="11278506" y="5728708"/>
              <a:ext cx="485578" cy="485578"/>
            </a:xfrm>
            <a:prstGeom prst="rect">
              <a:avLst/>
            </a:prstGeom>
            <a:solidFill>
              <a:schemeClr val="accent1">
                <a:alpha val="30196"/>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pic>
        <p:nvPicPr>
          <p:cNvPr id="422" name="Google Shape;422;p59"/>
          <p:cNvPicPr preferRelativeResize="0"/>
          <p:nvPr/>
        </p:nvPicPr>
        <p:blipFill rotWithShape="1">
          <a:blip r:embed="rId3">
            <a:alphaModFix/>
          </a:blip>
          <a:srcRect b="0" l="0" r="0" t="0"/>
          <a:stretch/>
        </p:blipFill>
        <p:spPr>
          <a:xfrm>
            <a:off x="582006" y="1192020"/>
            <a:ext cx="4593431" cy="3221831"/>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26" name="Shape 426"/>
        <p:cNvGrpSpPr/>
        <p:nvPr/>
      </p:nvGrpSpPr>
      <p:grpSpPr>
        <a:xfrm>
          <a:off x="0" y="0"/>
          <a:ext cx="0" cy="0"/>
          <a:chOff x="0" y="0"/>
          <a:chExt cx="0" cy="0"/>
        </a:xfrm>
      </p:grpSpPr>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30" name="Shape 430"/>
        <p:cNvGrpSpPr/>
        <p:nvPr/>
      </p:nvGrpSpPr>
      <p:grpSpPr>
        <a:xfrm>
          <a:off x="0" y="0"/>
          <a:ext cx="0" cy="0"/>
          <a:chOff x="0" y="0"/>
          <a:chExt cx="0" cy="0"/>
        </a:xfrm>
      </p:grpSpPr>
      <p:sp>
        <p:nvSpPr>
          <p:cNvPr id="431" name="Google Shape;431;p61"/>
          <p:cNvSpPr txBox="1"/>
          <p:nvPr>
            <p:ph idx="12" type="sldNum"/>
          </p:nvPr>
        </p:nvSpPr>
        <p:spPr>
          <a:xfrm>
            <a:off x="6536079" y="4519180"/>
            <a:ext cx="2057400" cy="301229"/>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pic>
        <p:nvPicPr>
          <p:cNvPr id="432" name="Google Shape;432;p61"/>
          <p:cNvPicPr preferRelativeResize="0"/>
          <p:nvPr>
            <p:ph idx="1" type="body"/>
          </p:nvPr>
        </p:nvPicPr>
        <p:blipFill rotWithShape="1">
          <a:blip r:embed="rId4">
            <a:alphaModFix/>
          </a:blip>
          <a:srcRect b="0" l="0" r="0" t="0"/>
          <a:stretch/>
        </p:blipFill>
        <p:spPr>
          <a:xfrm>
            <a:off x="577508" y="981404"/>
            <a:ext cx="7886700" cy="3537776"/>
          </a:xfrm>
          <a:prstGeom prst="rect">
            <a:avLst/>
          </a:prstGeom>
          <a:noFill/>
          <a:ln>
            <a:noFill/>
          </a:ln>
        </p:spPr>
      </p:pic>
      <p:sp>
        <p:nvSpPr>
          <p:cNvPr id="433" name="Google Shape;433;p61"/>
          <p:cNvSpPr txBox="1"/>
          <p:nvPr/>
        </p:nvSpPr>
        <p:spPr>
          <a:xfrm>
            <a:off x="577508" y="403988"/>
            <a:ext cx="7886700" cy="411787"/>
          </a:xfrm>
          <a:prstGeom prst="rect">
            <a:avLst/>
          </a:prstGeom>
          <a:noFill/>
          <a:ln>
            <a:noFill/>
          </a:ln>
        </p:spPr>
        <p:txBody>
          <a:bodyPr anchorCtr="0" anchor="ctr" bIns="34275" lIns="68575" spcFirstLastPara="1" rIns="68575" wrap="square" tIns="34275">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 sz="3000">
                <a:solidFill>
                  <a:srgbClr val="0B49CB"/>
                </a:solidFill>
                <a:latin typeface="Arial"/>
                <a:ea typeface="Arial"/>
                <a:cs typeface="Arial"/>
                <a:sym typeface="Arial"/>
              </a:rPr>
              <a:t>All launch sites global map markers</a:t>
            </a:r>
            <a:endParaRPr sz="1100"/>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37" name="Shape 437"/>
        <p:cNvGrpSpPr/>
        <p:nvPr/>
      </p:nvGrpSpPr>
      <p:grpSpPr>
        <a:xfrm>
          <a:off x="0" y="0"/>
          <a:ext cx="0" cy="0"/>
          <a:chOff x="0" y="0"/>
          <a:chExt cx="0" cy="0"/>
        </a:xfrm>
      </p:grpSpPr>
      <p:sp>
        <p:nvSpPr>
          <p:cNvPr id="438" name="Google Shape;438;p62"/>
          <p:cNvSpPr txBox="1"/>
          <p:nvPr>
            <p:ph idx="12" type="sldNum"/>
          </p:nvPr>
        </p:nvSpPr>
        <p:spPr>
          <a:xfrm>
            <a:off x="6536079" y="4519180"/>
            <a:ext cx="2057400" cy="301229"/>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pic>
        <p:nvPicPr>
          <p:cNvPr id="439" name="Google Shape;439;p62"/>
          <p:cNvPicPr preferRelativeResize="0"/>
          <p:nvPr>
            <p:ph idx="1" type="body"/>
          </p:nvPr>
        </p:nvPicPr>
        <p:blipFill rotWithShape="1">
          <a:blip r:embed="rId4">
            <a:alphaModFix/>
          </a:blip>
          <a:srcRect b="0" l="0" r="0" t="0"/>
          <a:stretch/>
        </p:blipFill>
        <p:spPr>
          <a:xfrm>
            <a:off x="577508" y="940104"/>
            <a:ext cx="8015972" cy="3579076"/>
          </a:xfrm>
          <a:prstGeom prst="rect">
            <a:avLst/>
          </a:prstGeom>
          <a:noFill/>
          <a:ln>
            <a:noFill/>
          </a:ln>
        </p:spPr>
      </p:pic>
      <p:sp>
        <p:nvSpPr>
          <p:cNvPr id="440" name="Google Shape;440;p62"/>
          <p:cNvSpPr txBox="1"/>
          <p:nvPr/>
        </p:nvSpPr>
        <p:spPr>
          <a:xfrm>
            <a:off x="577508" y="403988"/>
            <a:ext cx="7886700" cy="411787"/>
          </a:xfrm>
          <a:prstGeom prst="rect">
            <a:avLst/>
          </a:prstGeom>
          <a:noFill/>
          <a:ln>
            <a:noFill/>
          </a:ln>
        </p:spPr>
        <p:txBody>
          <a:bodyPr anchorCtr="0" anchor="ctr" bIns="34275" lIns="68575" spcFirstLastPara="1" rIns="68575" wrap="square" tIns="34275">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 sz="3000">
                <a:solidFill>
                  <a:srgbClr val="0B49CB"/>
                </a:solidFill>
                <a:latin typeface="Arial"/>
                <a:ea typeface="Arial"/>
                <a:cs typeface="Arial"/>
                <a:sym typeface="Arial"/>
              </a:rPr>
              <a:t>Markers showing launch sites with color labels</a:t>
            </a:r>
            <a:endParaRPr sz="1100"/>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4" name="Shape 444"/>
        <p:cNvGrpSpPr/>
        <p:nvPr/>
      </p:nvGrpSpPr>
      <p:grpSpPr>
        <a:xfrm>
          <a:off x="0" y="0"/>
          <a:ext cx="0" cy="0"/>
          <a:chOff x="0" y="0"/>
          <a:chExt cx="0" cy="0"/>
        </a:xfrm>
      </p:grpSpPr>
      <p:sp>
        <p:nvSpPr>
          <p:cNvPr id="445" name="Google Shape;445;p63"/>
          <p:cNvSpPr txBox="1"/>
          <p:nvPr>
            <p:ph idx="12" type="sldNum"/>
          </p:nvPr>
        </p:nvSpPr>
        <p:spPr>
          <a:xfrm>
            <a:off x="6536079" y="4519180"/>
            <a:ext cx="2057400" cy="301229"/>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pic>
        <p:nvPicPr>
          <p:cNvPr id="446" name="Google Shape;446;p63"/>
          <p:cNvPicPr preferRelativeResize="0"/>
          <p:nvPr>
            <p:ph idx="1" type="body"/>
          </p:nvPr>
        </p:nvPicPr>
        <p:blipFill rotWithShape="1">
          <a:blip r:embed="rId3">
            <a:alphaModFix/>
          </a:blip>
          <a:srcRect b="0" l="0" r="0" t="0"/>
          <a:stretch/>
        </p:blipFill>
        <p:spPr>
          <a:xfrm>
            <a:off x="577508" y="1021739"/>
            <a:ext cx="7569323" cy="3798670"/>
          </a:xfrm>
          <a:prstGeom prst="rect">
            <a:avLst/>
          </a:prstGeom>
          <a:noFill/>
          <a:ln>
            <a:noFill/>
          </a:ln>
        </p:spPr>
      </p:pic>
      <p:sp>
        <p:nvSpPr>
          <p:cNvPr id="447" name="Google Shape;447;p63"/>
          <p:cNvSpPr txBox="1"/>
          <p:nvPr/>
        </p:nvSpPr>
        <p:spPr>
          <a:xfrm>
            <a:off x="577508" y="403988"/>
            <a:ext cx="7886700" cy="411787"/>
          </a:xfrm>
          <a:prstGeom prst="rect">
            <a:avLst/>
          </a:prstGeom>
          <a:noFill/>
          <a:ln>
            <a:noFill/>
          </a:ln>
        </p:spPr>
        <p:txBody>
          <a:bodyPr anchorCtr="0" anchor="ctr" bIns="34275" lIns="68575" spcFirstLastPara="1" rIns="68575" wrap="square" tIns="34275">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 sz="3000">
                <a:solidFill>
                  <a:srgbClr val="0B49CB"/>
                </a:solidFill>
                <a:latin typeface="Arial"/>
                <a:ea typeface="Arial"/>
                <a:cs typeface="Arial"/>
                <a:sym typeface="Arial"/>
              </a:rPr>
              <a:t>Launch Site distance to landmarks</a:t>
            </a:r>
            <a:endParaRPr sz="1100"/>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51" name="Shape 451"/>
        <p:cNvGrpSpPr/>
        <p:nvPr/>
      </p:nvGrpSpPr>
      <p:grpSpPr>
        <a:xfrm>
          <a:off x="0" y="0"/>
          <a:ext cx="0" cy="0"/>
          <a:chOff x="0" y="0"/>
          <a:chExt cx="0" cy="0"/>
        </a:xfrm>
      </p:grpSpPr>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55" name="Shape 455"/>
        <p:cNvGrpSpPr/>
        <p:nvPr/>
      </p:nvGrpSpPr>
      <p:grpSpPr>
        <a:xfrm>
          <a:off x="0" y="0"/>
          <a:ext cx="0" cy="0"/>
          <a:chOff x="0" y="0"/>
          <a:chExt cx="0" cy="0"/>
        </a:xfrm>
      </p:grpSpPr>
      <p:pic>
        <p:nvPicPr>
          <p:cNvPr id="456" name="Google Shape;456;p65"/>
          <p:cNvPicPr preferRelativeResize="0"/>
          <p:nvPr>
            <p:ph idx="1" type="body"/>
          </p:nvPr>
        </p:nvPicPr>
        <p:blipFill rotWithShape="1">
          <a:blip r:embed="rId4">
            <a:alphaModFix/>
          </a:blip>
          <a:srcRect b="0" l="0" r="0" t="0"/>
          <a:stretch/>
        </p:blipFill>
        <p:spPr>
          <a:xfrm>
            <a:off x="564014" y="1090718"/>
            <a:ext cx="8015972" cy="3579076"/>
          </a:xfrm>
          <a:prstGeom prst="rect">
            <a:avLst/>
          </a:prstGeom>
          <a:noFill/>
          <a:ln>
            <a:noFill/>
          </a:ln>
        </p:spPr>
      </p:pic>
      <p:sp>
        <p:nvSpPr>
          <p:cNvPr id="457" name="Google Shape;457;p65"/>
          <p:cNvSpPr txBox="1"/>
          <p:nvPr>
            <p:ph idx="12" type="sldNum"/>
          </p:nvPr>
        </p:nvSpPr>
        <p:spPr>
          <a:xfrm>
            <a:off x="6536079" y="4669794"/>
            <a:ext cx="2057400" cy="301229"/>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
        <p:nvSpPr>
          <p:cNvPr id="458" name="Google Shape;458;p65"/>
          <p:cNvSpPr txBox="1"/>
          <p:nvPr/>
        </p:nvSpPr>
        <p:spPr>
          <a:xfrm>
            <a:off x="577508" y="344867"/>
            <a:ext cx="7886700" cy="411787"/>
          </a:xfrm>
          <a:prstGeom prst="rect">
            <a:avLst/>
          </a:prstGeom>
          <a:noFill/>
          <a:ln>
            <a:noFill/>
          </a:ln>
        </p:spPr>
        <p:txBody>
          <a:bodyPr anchorCtr="0" anchor="ctr" bIns="34275" lIns="68575" spcFirstLastPara="1" rIns="68575" wrap="square" tIns="34275">
            <a:normAutofit fontScale="62500" lnSpcReduction="20000"/>
          </a:bodyPr>
          <a:lstStyle/>
          <a:p>
            <a:pPr indent="0" lvl="0" marL="0" marR="0" rtl="0" algn="l">
              <a:lnSpc>
                <a:spcPct val="90000"/>
              </a:lnSpc>
              <a:spcBef>
                <a:spcPts val="0"/>
              </a:spcBef>
              <a:spcAft>
                <a:spcPts val="0"/>
              </a:spcAft>
              <a:buClr>
                <a:srgbClr val="0B49CB"/>
              </a:buClr>
              <a:buSzPct val="100000"/>
              <a:buFont typeface="Arial"/>
              <a:buNone/>
            </a:pPr>
            <a:r>
              <a:rPr lang="en" sz="3000">
                <a:solidFill>
                  <a:srgbClr val="0B49CB"/>
                </a:solidFill>
                <a:latin typeface="Arial"/>
                <a:ea typeface="Arial"/>
                <a:cs typeface="Arial"/>
                <a:sym typeface="Arial"/>
              </a:rPr>
              <a:t>Pie chart showing the success percentage achieved by each launch site</a:t>
            </a:r>
            <a:endParaRPr sz="11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7" name="Shape 147"/>
        <p:cNvGrpSpPr/>
        <p:nvPr/>
      </p:nvGrpSpPr>
      <p:grpSpPr>
        <a:xfrm>
          <a:off x="0" y="0"/>
          <a:ext cx="0" cy="0"/>
          <a:chOff x="0" y="0"/>
          <a:chExt cx="0" cy="0"/>
        </a:xfrm>
      </p:grpSpPr>
      <p:sp>
        <p:nvSpPr>
          <p:cNvPr id="148" name="Google Shape;148;p30"/>
          <p:cNvSpPr txBox="1"/>
          <p:nvPr>
            <p:ph idx="12" type="sldNum"/>
          </p:nvPr>
        </p:nvSpPr>
        <p:spPr>
          <a:xfrm>
            <a:off x="6536079" y="4519180"/>
            <a:ext cx="2057400" cy="301229"/>
          </a:xfrm>
          <a:prstGeom prst="rect">
            <a:avLst/>
          </a:prstGeom>
          <a:noFill/>
          <a:ln>
            <a:noFill/>
          </a:ln>
        </p:spPr>
        <p:txBody>
          <a:bodyPr anchorCtr="0" anchor="ctr" bIns="34275" lIns="68575" spcFirstLastPara="1" rIns="68575" wrap="square" tIns="34275">
            <a:normAutofit/>
          </a:bodyPr>
          <a:lstStyle/>
          <a:p>
            <a:pPr indent="0" lvl="0" marL="0" rtl="0" algn="r">
              <a:spcBef>
                <a:spcPts val="0"/>
              </a:spcBef>
              <a:spcAft>
                <a:spcPts val="0"/>
              </a:spcAft>
              <a:buNone/>
            </a:pPr>
            <a:fld id="{00000000-1234-1234-1234-123412341234}" type="slidenum">
              <a:rPr lang="en"/>
              <a:t>‹#›</a:t>
            </a:fld>
            <a:endParaRPr/>
          </a:p>
        </p:txBody>
      </p:sp>
      <p:sp>
        <p:nvSpPr>
          <p:cNvPr id="149" name="Google Shape;149;p30"/>
          <p:cNvSpPr txBox="1"/>
          <p:nvPr/>
        </p:nvSpPr>
        <p:spPr>
          <a:xfrm>
            <a:off x="621051" y="403988"/>
            <a:ext cx="7897586" cy="411787"/>
          </a:xfrm>
          <a:prstGeom prst="rect">
            <a:avLst/>
          </a:prstGeom>
          <a:noFill/>
          <a:ln>
            <a:noFill/>
          </a:ln>
        </p:spPr>
        <p:txBody>
          <a:bodyPr anchorCtr="0" anchor="ctr" bIns="34275" lIns="68575" spcFirstLastPara="1" rIns="68575" wrap="square" tIns="34275">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 sz="3000">
                <a:solidFill>
                  <a:srgbClr val="0B49CB"/>
                </a:solidFill>
                <a:latin typeface="Arial"/>
                <a:ea typeface="Arial"/>
                <a:cs typeface="Arial"/>
                <a:sym typeface="Arial"/>
              </a:rPr>
              <a:t>Introduction</a:t>
            </a:r>
            <a:endParaRPr sz="3000">
              <a:solidFill>
                <a:srgbClr val="0B49CB"/>
              </a:solidFill>
              <a:latin typeface="IBM Plex Mono SemiBold"/>
              <a:ea typeface="IBM Plex Mono SemiBold"/>
              <a:cs typeface="IBM Plex Mono SemiBold"/>
              <a:sym typeface="IBM Plex Mono SemiBold"/>
            </a:endParaRPr>
          </a:p>
        </p:txBody>
      </p:sp>
      <p:sp>
        <p:nvSpPr>
          <p:cNvPr id="150" name="Google Shape;150;p30"/>
          <p:cNvSpPr txBox="1"/>
          <p:nvPr/>
        </p:nvSpPr>
        <p:spPr>
          <a:xfrm>
            <a:off x="621051" y="1147931"/>
            <a:ext cx="7324770" cy="3371248"/>
          </a:xfrm>
          <a:prstGeom prst="rect">
            <a:avLst/>
          </a:prstGeom>
          <a:noFill/>
          <a:ln>
            <a:noFill/>
          </a:ln>
        </p:spPr>
        <p:txBody>
          <a:bodyPr anchorCtr="0" anchor="t" bIns="34275" lIns="68575" spcFirstLastPara="1" rIns="68575" wrap="square" tIns="34275">
            <a:normAutofit/>
          </a:bodyPr>
          <a:lstStyle/>
          <a:p>
            <a:pPr indent="-184150" lvl="0" marL="177800" marR="0" rtl="0" algn="l">
              <a:lnSpc>
                <a:spcPct val="90000"/>
              </a:lnSpc>
              <a:spcBef>
                <a:spcPts val="0"/>
              </a:spcBef>
              <a:spcAft>
                <a:spcPts val="0"/>
              </a:spcAft>
              <a:buClr>
                <a:srgbClr val="292929"/>
              </a:buClr>
              <a:buSzPts val="1700"/>
              <a:buFont typeface="Arial"/>
              <a:buChar char="•"/>
            </a:pPr>
            <a:r>
              <a:rPr lang="en" sz="1700">
                <a:solidFill>
                  <a:srgbClr val="292929"/>
                </a:solidFill>
                <a:latin typeface="Arial"/>
                <a:ea typeface="Arial"/>
                <a:cs typeface="Arial"/>
                <a:sym typeface="Arial"/>
              </a:rPr>
              <a:t>Project background and context</a:t>
            </a:r>
            <a:endParaRPr sz="1100"/>
          </a:p>
          <a:p>
            <a:pPr indent="0" lvl="1" marL="342900" marR="0" rtl="0" algn="just">
              <a:lnSpc>
                <a:spcPct val="90000"/>
              </a:lnSpc>
              <a:spcBef>
                <a:spcPts val="1100"/>
              </a:spcBef>
              <a:spcAft>
                <a:spcPts val="0"/>
              </a:spcAft>
              <a:buClr>
                <a:srgbClr val="292929"/>
              </a:buClr>
              <a:buSzPts val="1400"/>
              <a:buFont typeface="Arial"/>
              <a:buNone/>
            </a:pPr>
            <a:r>
              <a:rPr b="0" i="0" lang="en" sz="1400" u="none" cap="none" strike="noStrike">
                <a:solidFill>
                  <a:srgbClr val="292929"/>
                </a:solidFill>
                <a:latin typeface="Arial"/>
                <a:ea typeface="Arial"/>
                <a:cs typeface="Arial"/>
                <a:sym typeface="Arial"/>
              </a:rPr>
              <a:t>Space X</a:t>
            </a:r>
            <a:r>
              <a:rPr b="0" i="0" lang="en" sz="1400" u="none" cap="none" strike="noStrike">
                <a:solidFill>
                  <a:srgbClr val="292929"/>
                </a:solidFill>
                <a:latin typeface="Arial"/>
                <a:ea typeface="Arial"/>
                <a:cs typeface="Arial"/>
                <a:sym typeface="Arial"/>
              </a:rPr>
              <a:t> advertises Falcon 9 rocket launches on its website with a cost of 62 million dollars; other providers cost upward of 165 million dollars each, much of the savings is because Space</a:t>
            </a:r>
            <a:r>
              <a:rPr b="0" i="0" lang="en" sz="1400" u="none" cap="none" strike="noStrike">
                <a:solidFill>
                  <a:srgbClr val="292929"/>
                </a:solidFill>
                <a:latin typeface="Arial"/>
                <a:ea typeface="Arial"/>
                <a:cs typeface="Arial"/>
                <a:sym typeface="Arial"/>
              </a:rPr>
              <a:t> X</a:t>
            </a:r>
            <a:r>
              <a:rPr b="0" i="0" lang="en" sz="1400" u="none" cap="none" strike="noStrike">
                <a:solidFill>
                  <a:srgbClr val="292929"/>
                </a:solidFill>
                <a:latin typeface="Arial"/>
                <a:ea typeface="Arial"/>
                <a:cs typeface="Arial"/>
                <a:sym typeface="Arial"/>
              </a:rPr>
              <a:t> can reuse the first stage. Therefore, if we can determine if the first stage will land, we can determine the cost of a launch. This information can be used if an alternate company wants to bid against </a:t>
            </a:r>
            <a:r>
              <a:rPr b="0" i="0" lang="en" sz="1400" u="none" cap="none" strike="noStrike">
                <a:solidFill>
                  <a:srgbClr val="292929"/>
                </a:solidFill>
                <a:latin typeface="Arial"/>
                <a:ea typeface="Arial"/>
                <a:cs typeface="Arial"/>
                <a:sym typeface="Arial"/>
              </a:rPr>
              <a:t>space X</a:t>
            </a:r>
            <a:r>
              <a:rPr b="0" i="0" lang="en" sz="1400" u="none" cap="none" strike="noStrike">
                <a:solidFill>
                  <a:srgbClr val="292929"/>
                </a:solidFill>
                <a:latin typeface="Arial"/>
                <a:ea typeface="Arial"/>
                <a:cs typeface="Arial"/>
                <a:sym typeface="Arial"/>
              </a:rPr>
              <a:t> for a rocket launch. This goal of the project is to create a machine learning pipeline to predict if the first stage will land successfully.</a:t>
            </a:r>
            <a:endParaRPr sz="1100"/>
          </a:p>
          <a:p>
            <a:pPr indent="-184150" lvl="0" marL="177800" marR="0" rtl="0" algn="l">
              <a:lnSpc>
                <a:spcPct val="90000"/>
              </a:lnSpc>
              <a:spcBef>
                <a:spcPts val="1100"/>
              </a:spcBef>
              <a:spcAft>
                <a:spcPts val="0"/>
              </a:spcAft>
              <a:buClr>
                <a:srgbClr val="292929"/>
              </a:buClr>
              <a:buSzPts val="1700"/>
              <a:buFont typeface="Arial"/>
              <a:buChar char="•"/>
            </a:pPr>
            <a:r>
              <a:rPr lang="en" sz="1700">
                <a:solidFill>
                  <a:srgbClr val="292929"/>
                </a:solidFill>
                <a:latin typeface="Arial"/>
                <a:ea typeface="Arial"/>
                <a:cs typeface="Arial"/>
                <a:sym typeface="Arial"/>
              </a:rPr>
              <a:t>Problems you want to find answers</a:t>
            </a:r>
            <a:endParaRPr sz="1100"/>
          </a:p>
          <a:p>
            <a:pPr indent="-177800" lvl="1" marL="520700" marR="0" rtl="0" algn="l">
              <a:lnSpc>
                <a:spcPct val="90000"/>
              </a:lnSpc>
              <a:spcBef>
                <a:spcPts val="1100"/>
              </a:spcBef>
              <a:spcAft>
                <a:spcPts val="0"/>
              </a:spcAft>
              <a:buClr>
                <a:srgbClr val="292929"/>
              </a:buClr>
              <a:buSzPts val="1400"/>
              <a:buFont typeface="Arial"/>
              <a:buChar char="-"/>
            </a:pPr>
            <a:r>
              <a:rPr b="0" i="0" lang="en" sz="1400" u="none" cap="none" strike="noStrike">
                <a:solidFill>
                  <a:srgbClr val="292929"/>
                </a:solidFill>
                <a:latin typeface="Arial"/>
                <a:ea typeface="Arial"/>
                <a:cs typeface="Arial"/>
                <a:sym typeface="Arial"/>
              </a:rPr>
              <a:t>What factors determine if the rocket will land successfully?</a:t>
            </a:r>
            <a:endParaRPr sz="1100"/>
          </a:p>
          <a:p>
            <a:pPr indent="-177800" lvl="1" marL="520700" marR="0" rtl="0" algn="l">
              <a:lnSpc>
                <a:spcPct val="90000"/>
              </a:lnSpc>
              <a:spcBef>
                <a:spcPts val="1100"/>
              </a:spcBef>
              <a:spcAft>
                <a:spcPts val="0"/>
              </a:spcAft>
              <a:buClr>
                <a:srgbClr val="292929"/>
              </a:buClr>
              <a:buSzPts val="1400"/>
              <a:buFont typeface="Arial"/>
              <a:buChar char="-"/>
            </a:pPr>
            <a:r>
              <a:rPr b="0" i="0" lang="en" sz="1400" u="none" cap="none" strike="noStrike">
                <a:solidFill>
                  <a:srgbClr val="292929"/>
                </a:solidFill>
                <a:latin typeface="Arial"/>
                <a:ea typeface="Arial"/>
                <a:cs typeface="Arial"/>
                <a:sym typeface="Arial"/>
              </a:rPr>
              <a:t>The interaction amongst various features that determine the success rate of a successful landing.</a:t>
            </a:r>
            <a:endParaRPr sz="1100"/>
          </a:p>
          <a:p>
            <a:pPr indent="-177800" lvl="1" marL="520700" marR="0" rtl="0" algn="l">
              <a:lnSpc>
                <a:spcPct val="90000"/>
              </a:lnSpc>
              <a:spcBef>
                <a:spcPts val="1100"/>
              </a:spcBef>
              <a:spcAft>
                <a:spcPts val="0"/>
              </a:spcAft>
              <a:buClr>
                <a:srgbClr val="292929"/>
              </a:buClr>
              <a:buSzPts val="1400"/>
              <a:buFont typeface="Arial"/>
              <a:buChar char="-"/>
            </a:pPr>
            <a:r>
              <a:rPr b="0" i="0" lang="en" sz="1400" u="none" cap="none" strike="noStrike">
                <a:solidFill>
                  <a:srgbClr val="292929"/>
                </a:solidFill>
                <a:latin typeface="Arial"/>
                <a:ea typeface="Arial"/>
                <a:cs typeface="Arial"/>
                <a:sym typeface="Arial"/>
              </a:rPr>
              <a:t>What operating conditions needs to be in place to ensure a successful landing program.</a:t>
            </a:r>
            <a:endParaRPr sz="1100"/>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62" name="Shape 462"/>
        <p:cNvGrpSpPr/>
        <p:nvPr/>
      </p:nvGrpSpPr>
      <p:grpSpPr>
        <a:xfrm>
          <a:off x="0" y="0"/>
          <a:ext cx="0" cy="0"/>
          <a:chOff x="0" y="0"/>
          <a:chExt cx="0" cy="0"/>
        </a:xfrm>
      </p:grpSpPr>
      <p:pic>
        <p:nvPicPr>
          <p:cNvPr id="463" name="Google Shape;463;p66"/>
          <p:cNvPicPr preferRelativeResize="0"/>
          <p:nvPr>
            <p:ph idx="1" type="body"/>
          </p:nvPr>
        </p:nvPicPr>
        <p:blipFill rotWithShape="1">
          <a:blip r:embed="rId3">
            <a:alphaModFix/>
          </a:blip>
          <a:srcRect b="0" l="0" r="0" t="0"/>
          <a:stretch/>
        </p:blipFill>
        <p:spPr>
          <a:xfrm>
            <a:off x="1592325" y="931967"/>
            <a:ext cx="5843087" cy="3330560"/>
          </a:xfrm>
          <a:prstGeom prst="rect">
            <a:avLst/>
          </a:prstGeom>
          <a:noFill/>
          <a:ln>
            <a:noFill/>
          </a:ln>
        </p:spPr>
      </p:pic>
      <p:sp>
        <p:nvSpPr>
          <p:cNvPr id="464" name="Google Shape;464;p66"/>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rmAutofit/>
          </a:bodyPr>
          <a:lstStyle/>
          <a:p>
            <a:pPr indent="0" lvl="0" marL="0" rtl="0" algn="r">
              <a:spcBef>
                <a:spcPts val="0"/>
              </a:spcBef>
              <a:spcAft>
                <a:spcPts val="0"/>
              </a:spcAft>
              <a:buNone/>
            </a:pPr>
            <a:fld id="{00000000-1234-1234-1234-123412341234}" type="slidenum">
              <a:rPr lang="en" sz="900">
                <a:solidFill>
                  <a:srgbClr val="888888"/>
                </a:solidFill>
                <a:latin typeface="Calibri"/>
                <a:ea typeface="Calibri"/>
                <a:cs typeface="Calibri"/>
                <a:sym typeface="Calibri"/>
              </a:rPr>
              <a:t>‹#›</a:t>
            </a:fld>
            <a:endParaRPr sz="900">
              <a:solidFill>
                <a:srgbClr val="888888"/>
              </a:solidFill>
              <a:latin typeface="Calibri"/>
              <a:ea typeface="Calibri"/>
              <a:cs typeface="Calibri"/>
              <a:sym typeface="Calibri"/>
            </a:endParaRPr>
          </a:p>
        </p:txBody>
      </p:sp>
      <p:sp>
        <p:nvSpPr>
          <p:cNvPr id="465" name="Google Shape;465;p66"/>
          <p:cNvSpPr txBox="1"/>
          <p:nvPr/>
        </p:nvSpPr>
        <p:spPr>
          <a:xfrm>
            <a:off x="827689" y="545804"/>
            <a:ext cx="7857236" cy="386164"/>
          </a:xfrm>
          <a:prstGeom prst="rect">
            <a:avLst/>
          </a:prstGeom>
          <a:noFill/>
          <a:ln>
            <a:noFill/>
          </a:ln>
        </p:spPr>
        <p:txBody>
          <a:bodyPr anchorCtr="0" anchor="ctr" bIns="34275" lIns="68575" spcFirstLastPara="1" rIns="68575" wrap="square" tIns="34275">
            <a:normAutofit fontScale="62500" lnSpcReduction="20000"/>
          </a:bodyPr>
          <a:lstStyle/>
          <a:p>
            <a:pPr indent="0" lvl="0" marL="0" marR="0" rtl="0" algn="l">
              <a:lnSpc>
                <a:spcPct val="90000"/>
              </a:lnSpc>
              <a:spcBef>
                <a:spcPts val="0"/>
              </a:spcBef>
              <a:spcAft>
                <a:spcPts val="0"/>
              </a:spcAft>
              <a:buClr>
                <a:srgbClr val="0B49CB"/>
              </a:buClr>
              <a:buSzPct val="100000"/>
              <a:buFont typeface="Arial"/>
              <a:buNone/>
            </a:pPr>
            <a:r>
              <a:rPr lang="en" sz="3000">
                <a:solidFill>
                  <a:srgbClr val="0B49CB"/>
                </a:solidFill>
                <a:latin typeface="Arial"/>
                <a:ea typeface="Arial"/>
                <a:cs typeface="Arial"/>
                <a:sym typeface="Arial"/>
              </a:rPr>
              <a:t>Pie chart showing the Launch site with the highest launch success ratio</a:t>
            </a:r>
            <a:endParaRPr sz="1100"/>
          </a:p>
          <a:p>
            <a:pPr indent="0" lvl="0" marL="0" marR="0" rtl="0" algn="l">
              <a:lnSpc>
                <a:spcPct val="90000"/>
              </a:lnSpc>
              <a:spcBef>
                <a:spcPts val="0"/>
              </a:spcBef>
              <a:spcAft>
                <a:spcPts val="0"/>
              </a:spcAft>
              <a:buClr>
                <a:srgbClr val="005493"/>
              </a:buClr>
              <a:buSzPct val="100000"/>
              <a:buFont typeface="IBM Plex Mono SemiBold"/>
              <a:buNone/>
            </a:pPr>
            <a:r>
              <a:t/>
            </a:r>
            <a:endParaRPr sz="3000">
              <a:solidFill>
                <a:srgbClr val="0B49CB"/>
              </a:solidFill>
              <a:latin typeface="Arial"/>
              <a:ea typeface="Arial"/>
              <a:cs typeface="Arial"/>
              <a:sym typeface="Aria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69" name="Shape 469"/>
        <p:cNvGrpSpPr/>
        <p:nvPr/>
      </p:nvGrpSpPr>
      <p:grpSpPr>
        <a:xfrm>
          <a:off x="0" y="0"/>
          <a:ext cx="0" cy="0"/>
          <a:chOff x="0" y="0"/>
          <a:chExt cx="0" cy="0"/>
        </a:xfrm>
      </p:grpSpPr>
      <p:sp>
        <p:nvSpPr>
          <p:cNvPr id="470" name="Google Shape;470;p67"/>
          <p:cNvSpPr txBox="1"/>
          <p:nvPr/>
        </p:nvSpPr>
        <p:spPr>
          <a:xfrm>
            <a:off x="628649" y="218317"/>
            <a:ext cx="7886699" cy="699516"/>
          </a:xfrm>
          <a:prstGeom prst="rect">
            <a:avLst/>
          </a:prstGeom>
          <a:noFill/>
          <a:ln>
            <a:noFill/>
          </a:ln>
        </p:spPr>
        <p:txBody>
          <a:bodyPr anchorCtr="0" anchor="b" bIns="34275" lIns="68575" spcFirstLastPara="1" rIns="68575" wrap="square" tIns="34275">
            <a:normAutofit/>
          </a:bodyPr>
          <a:lstStyle/>
          <a:p>
            <a:pPr indent="0" lvl="0" marL="0" marR="0" rtl="0" algn="l">
              <a:lnSpc>
                <a:spcPct val="90000"/>
              </a:lnSpc>
              <a:spcBef>
                <a:spcPts val="0"/>
              </a:spcBef>
              <a:spcAft>
                <a:spcPts val="0"/>
              </a:spcAft>
              <a:buClr>
                <a:srgbClr val="0B49CB"/>
              </a:buClr>
              <a:buSzPts val="1900"/>
              <a:buFont typeface="Arial"/>
              <a:buNone/>
            </a:pPr>
            <a:r>
              <a:rPr lang="en" sz="1900">
                <a:solidFill>
                  <a:srgbClr val="0B49CB"/>
                </a:solidFill>
                <a:latin typeface="Arial"/>
                <a:ea typeface="Arial"/>
                <a:cs typeface="Arial"/>
                <a:sym typeface="Arial"/>
              </a:rPr>
              <a:t>Scatter plot of Payload vs Launch Outcome for all sites, with different payload selected in the range slider</a:t>
            </a:r>
            <a:endParaRPr sz="1100"/>
          </a:p>
        </p:txBody>
      </p:sp>
      <p:sp>
        <p:nvSpPr>
          <p:cNvPr id="471" name="Google Shape;471;p67"/>
          <p:cNvSpPr/>
          <p:nvPr/>
        </p:nvSpPr>
        <p:spPr>
          <a:xfrm rot="5400000">
            <a:off x="4524704" y="-4524703"/>
            <a:ext cx="94593" cy="9144000"/>
          </a:xfrm>
          <a:prstGeom prst="rect">
            <a:avLst/>
          </a:prstGeom>
          <a:solidFill>
            <a:srgbClr val="4472C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rgbClr val="FFFFFF"/>
              </a:solidFill>
              <a:latin typeface="Calibri"/>
              <a:ea typeface="Calibri"/>
              <a:cs typeface="Calibri"/>
              <a:sym typeface="Calibri"/>
            </a:endParaRPr>
          </a:p>
        </p:txBody>
      </p:sp>
      <p:pic>
        <p:nvPicPr>
          <p:cNvPr descr="Graphical user interface, application&#10;&#10;Description automatically generated" id="472" name="Google Shape;472;p67"/>
          <p:cNvPicPr preferRelativeResize="0"/>
          <p:nvPr>
            <p:ph idx="1" type="body"/>
          </p:nvPr>
        </p:nvPicPr>
        <p:blipFill rotWithShape="1">
          <a:blip r:embed="rId3">
            <a:alphaModFix/>
          </a:blip>
          <a:srcRect b="0" l="0" r="0" t="0"/>
          <a:stretch/>
        </p:blipFill>
        <p:spPr>
          <a:xfrm>
            <a:off x="628650" y="1643525"/>
            <a:ext cx="7886699" cy="2839211"/>
          </a:xfrm>
          <a:prstGeom prst="rect">
            <a:avLst/>
          </a:prstGeom>
          <a:noFill/>
          <a:ln>
            <a:noFill/>
          </a:ln>
        </p:spPr>
      </p:pic>
      <p:sp>
        <p:nvSpPr>
          <p:cNvPr id="473" name="Google Shape;473;p67"/>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rmAutofit/>
          </a:bodyPr>
          <a:lstStyle/>
          <a:p>
            <a:pPr indent="0" lvl="0" marL="0" rtl="0" algn="r">
              <a:spcBef>
                <a:spcPts val="0"/>
              </a:spcBef>
              <a:spcAft>
                <a:spcPts val="0"/>
              </a:spcAft>
              <a:buNone/>
            </a:pPr>
            <a:fld id="{00000000-1234-1234-1234-123412341234}" type="slidenum">
              <a:rPr lang="en" sz="900">
                <a:solidFill>
                  <a:srgbClr val="888888"/>
                </a:solidFill>
                <a:latin typeface="Calibri"/>
                <a:ea typeface="Calibri"/>
                <a:cs typeface="Calibri"/>
                <a:sym typeface="Calibri"/>
              </a:rPr>
              <a:t>‹#›</a:t>
            </a:fld>
            <a:endParaRPr sz="900">
              <a:solidFill>
                <a:srgbClr val="888888"/>
              </a:solidFill>
              <a:latin typeface="Calibri"/>
              <a:ea typeface="Calibri"/>
              <a:cs typeface="Calibri"/>
              <a:sym typeface="Calibri"/>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77" name="Shape 477"/>
        <p:cNvGrpSpPr/>
        <p:nvPr/>
      </p:nvGrpSpPr>
      <p:grpSpPr>
        <a:xfrm>
          <a:off x="0" y="0"/>
          <a:ext cx="0" cy="0"/>
          <a:chOff x="0" y="0"/>
          <a:chExt cx="0" cy="0"/>
        </a:xfrm>
      </p:grpSpPr>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81" name="Shape 481"/>
        <p:cNvGrpSpPr/>
        <p:nvPr/>
      </p:nvGrpSpPr>
      <p:grpSpPr>
        <a:xfrm>
          <a:off x="0" y="0"/>
          <a:ext cx="0" cy="0"/>
          <a:chOff x="0" y="0"/>
          <a:chExt cx="0" cy="0"/>
        </a:xfrm>
      </p:grpSpPr>
      <p:sp>
        <p:nvSpPr>
          <p:cNvPr id="482" name="Google Shape;482;p69"/>
          <p:cNvSpPr/>
          <p:nvPr/>
        </p:nvSpPr>
        <p:spPr>
          <a:xfrm>
            <a:off x="0" y="0"/>
            <a:ext cx="9144000" cy="51435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483" name="Google Shape;483;p69"/>
          <p:cNvSpPr/>
          <p:nvPr/>
        </p:nvSpPr>
        <p:spPr>
          <a:xfrm>
            <a:off x="415812" y="273844"/>
            <a:ext cx="8375585" cy="1566988"/>
          </a:xfrm>
          <a:prstGeom prst="rect">
            <a:avLst/>
          </a:prstGeom>
          <a:solidFill>
            <a:schemeClr val="lt1"/>
          </a:solidFill>
          <a:ln cap="flat" cmpd="sng" w="12700">
            <a:solidFill>
              <a:srgbClr val="DEDEDE"/>
            </a:solidFill>
            <a:prstDash val="solid"/>
            <a:miter lim="800000"/>
            <a:headEnd len="sm" w="sm" type="none"/>
            <a:tailEnd len="sm" w="sm" type="none"/>
          </a:ln>
          <a:effectLst>
            <a:outerShdw blurRad="50800" rotWithShape="0" algn="tl" dir="2700000" dist="38100">
              <a:srgbClr val="C5C2C2">
                <a:alpha val="50196"/>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484" name="Google Shape;484;p69"/>
          <p:cNvSpPr txBox="1"/>
          <p:nvPr/>
        </p:nvSpPr>
        <p:spPr>
          <a:xfrm>
            <a:off x="785060" y="440117"/>
            <a:ext cx="2670189" cy="1234440"/>
          </a:xfrm>
          <a:prstGeom prst="rect">
            <a:avLst/>
          </a:prstGeom>
          <a:noFill/>
          <a:ln>
            <a:noFill/>
          </a:ln>
        </p:spPr>
        <p:txBody>
          <a:bodyPr anchorCtr="0" anchor="ctr" bIns="34275" lIns="68575" spcFirstLastPara="1" rIns="68575" wrap="square" tIns="34275">
            <a:normAutofit/>
          </a:bodyPr>
          <a:lstStyle/>
          <a:p>
            <a:pPr indent="0" lvl="0" marL="0" marR="0" rtl="0" algn="l">
              <a:lnSpc>
                <a:spcPct val="90000"/>
              </a:lnSpc>
              <a:spcBef>
                <a:spcPts val="0"/>
              </a:spcBef>
              <a:spcAft>
                <a:spcPts val="0"/>
              </a:spcAft>
              <a:buClr>
                <a:srgbClr val="0B49CB"/>
              </a:buClr>
              <a:buSzPts val="2800"/>
              <a:buFont typeface="Arial"/>
              <a:buNone/>
            </a:pPr>
            <a:r>
              <a:rPr lang="en" sz="2800">
                <a:solidFill>
                  <a:srgbClr val="0B49CB"/>
                </a:solidFill>
                <a:latin typeface="Arial"/>
                <a:ea typeface="Arial"/>
                <a:cs typeface="Arial"/>
                <a:sym typeface="Arial"/>
              </a:rPr>
              <a:t>Classification Accuracy</a:t>
            </a:r>
            <a:endParaRPr sz="1100"/>
          </a:p>
        </p:txBody>
      </p:sp>
      <p:sp>
        <p:nvSpPr>
          <p:cNvPr id="485" name="Google Shape;485;p69"/>
          <p:cNvSpPr/>
          <p:nvPr/>
        </p:nvSpPr>
        <p:spPr>
          <a:xfrm>
            <a:off x="367806" y="793304"/>
            <a:ext cx="96012" cy="528066"/>
          </a:xfrm>
          <a:prstGeom prst="rect">
            <a:avLst/>
          </a:prstGeom>
          <a:solidFill>
            <a:schemeClr val="accen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486" name="Google Shape;486;p69"/>
          <p:cNvSpPr/>
          <p:nvPr/>
        </p:nvSpPr>
        <p:spPr>
          <a:xfrm rot="5400000">
            <a:off x="3182656" y="1050478"/>
            <a:ext cx="1097280" cy="13716"/>
          </a:xfrm>
          <a:prstGeom prst="rect">
            <a:avLst/>
          </a:prstGeom>
          <a:solidFill>
            <a:srgbClr val="D5D5D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487" name="Google Shape;487;p69"/>
          <p:cNvSpPr txBox="1"/>
          <p:nvPr>
            <p:ph idx="1" type="body"/>
          </p:nvPr>
        </p:nvSpPr>
        <p:spPr>
          <a:xfrm>
            <a:off x="4013373" y="440117"/>
            <a:ext cx="4501977" cy="1234440"/>
          </a:xfrm>
          <a:prstGeom prst="rect">
            <a:avLst/>
          </a:prstGeom>
          <a:noFill/>
          <a:ln>
            <a:noFill/>
          </a:ln>
        </p:spPr>
        <p:txBody>
          <a:bodyPr anchorCtr="0" anchor="ctr" bIns="34275" lIns="68575" spcFirstLastPara="1" rIns="68575" wrap="square" tIns="34275">
            <a:normAutofit/>
          </a:bodyPr>
          <a:lstStyle/>
          <a:p>
            <a:pPr indent="-184150" lvl="0" marL="177800" marR="0" rtl="0" algn="l">
              <a:lnSpc>
                <a:spcPct val="90000"/>
              </a:lnSpc>
              <a:spcBef>
                <a:spcPts val="0"/>
              </a:spcBef>
              <a:spcAft>
                <a:spcPts val="0"/>
              </a:spcAft>
              <a:buClr>
                <a:schemeClr val="dk1"/>
              </a:buClr>
              <a:buSzPts val="1700"/>
              <a:buFont typeface="Arial"/>
              <a:buChar char="•"/>
            </a:pPr>
            <a:r>
              <a:rPr lang="en" sz="1700">
                <a:solidFill>
                  <a:schemeClr val="dk1"/>
                </a:solidFill>
                <a:latin typeface="Arial"/>
                <a:ea typeface="Arial"/>
                <a:cs typeface="Arial"/>
                <a:sym typeface="Arial"/>
              </a:rPr>
              <a:t>The decision tree classifier is the model with the highest classification accuracy</a:t>
            </a:r>
            <a:endParaRPr sz="1100"/>
          </a:p>
          <a:p>
            <a:pPr indent="-88900" lvl="0" marL="177800" marR="0" rtl="0" algn="l">
              <a:lnSpc>
                <a:spcPct val="90000"/>
              </a:lnSpc>
              <a:spcBef>
                <a:spcPts val="1100"/>
              </a:spcBef>
              <a:spcAft>
                <a:spcPts val="0"/>
              </a:spcAft>
              <a:buClr>
                <a:schemeClr val="dk1"/>
              </a:buClr>
              <a:buSzPts val="1400"/>
              <a:buFont typeface="Arial"/>
              <a:buNone/>
            </a:pPr>
            <a:r>
              <a:t/>
            </a:r>
            <a:endParaRPr sz="1400">
              <a:solidFill>
                <a:schemeClr val="dk1"/>
              </a:solidFill>
              <a:latin typeface="Calibri"/>
              <a:ea typeface="Calibri"/>
              <a:cs typeface="Calibri"/>
              <a:sym typeface="Calibri"/>
            </a:endParaRPr>
          </a:p>
        </p:txBody>
      </p:sp>
      <p:pic>
        <p:nvPicPr>
          <p:cNvPr id="488" name="Google Shape;488;p69"/>
          <p:cNvPicPr preferRelativeResize="0"/>
          <p:nvPr/>
        </p:nvPicPr>
        <p:blipFill rotWithShape="1">
          <a:blip r:embed="rId3">
            <a:alphaModFix/>
          </a:blip>
          <a:srcRect b="0" l="0" r="0" t="0"/>
          <a:stretch/>
        </p:blipFill>
        <p:spPr>
          <a:xfrm>
            <a:off x="418338" y="2111416"/>
            <a:ext cx="8373618" cy="2491150"/>
          </a:xfrm>
          <a:prstGeom prst="rect">
            <a:avLst/>
          </a:prstGeom>
          <a:noFill/>
          <a:ln>
            <a:noFill/>
          </a:ln>
        </p:spPr>
      </p:pic>
      <p:sp>
        <p:nvSpPr>
          <p:cNvPr id="489" name="Google Shape;489;p69"/>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rmAutofit/>
          </a:bodyPr>
          <a:lstStyle/>
          <a:p>
            <a:pPr indent="0" lvl="0" marL="0" rtl="0" algn="r">
              <a:spcBef>
                <a:spcPts val="0"/>
              </a:spcBef>
              <a:spcAft>
                <a:spcPts val="0"/>
              </a:spcAft>
              <a:buNone/>
            </a:pPr>
            <a:fld id="{00000000-1234-1234-1234-123412341234}" type="slidenum">
              <a:rPr lang="en" sz="900">
                <a:solidFill>
                  <a:srgbClr val="7F7F7F"/>
                </a:solidFill>
                <a:latin typeface="Calibri"/>
                <a:ea typeface="Calibri"/>
                <a:cs typeface="Calibri"/>
                <a:sym typeface="Calibri"/>
              </a:rPr>
              <a:t>‹#›</a:t>
            </a:fld>
            <a:endParaRPr sz="900">
              <a:solidFill>
                <a:srgbClr val="7F7F7F"/>
              </a:solidFill>
              <a:latin typeface="Calibri"/>
              <a:ea typeface="Calibri"/>
              <a:cs typeface="Calibri"/>
              <a:sym typeface="Calibri"/>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93" name="Shape 493"/>
        <p:cNvGrpSpPr/>
        <p:nvPr/>
      </p:nvGrpSpPr>
      <p:grpSpPr>
        <a:xfrm>
          <a:off x="0" y="0"/>
          <a:ext cx="0" cy="0"/>
          <a:chOff x="0" y="0"/>
          <a:chExt cx="0" cy="0"/>
        </a:xfrm>
      </p:grpSpPr>
      <p:sp>
        <p:nvSpPr>
          <p:cNvPr id="494" name="Google Shape;494;p70"/>
          <p:cNvSpPr txBox="1"/>
          <p:nvPr>
            <p:ph idx="12" type="sldNum"/>
          </p:nvPr>
        </p:nvSpPr>
        <p:spPr>
          <a:xfrm>
            <a:off x="6536079" y="4519180"/>
            <a:ext cx="2057400" cy="301229"/>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
        <p:nvSpPr>
          <p:cNvPr id="495" name="Google Shape;495;p70"/>
          <p:cNvSpPr txBox="1"/>
          <p:nvPr>
            <p:ph idx="1" type="body"/>
          </p:nvPr>
        </p:nvSpPr>
        <p:spPr>
          <a:xfrm>
            <a:off x="577508" y="1543050"/>
            <a:ext cx="4343672" cy="2858691"/>
          </a:xfrm>
          <a:prstGeom prst="rect">
            <a:avLst/>
          </a:prstGeom>
          <a:noFill/>
          <a:ln>
            <a:noFill/>
          </a:ln>
        </p:spPr>
        <p:txBody>
          <a:bodyPr anchorCtr="0" anchor="t" bIns="34275" lIns="68575" spcFirstLastPara="1" rIns="68575" wrap="square" tIns="34275">
            <a:normAutofit/>
          </a:bodyPr>
          <a:lstStyle/>
          <a:p>
            <a:pPr indent="-184150" lvl="0" marL="177800" marR="0" rtl="0" algn="l">
              <a:lnSpc>
                <a:spcPct val="100000"/>
              </a:lnSpc>
              <a:spcBef>
                <a:spcPts val="0"/>
              </a:spcBef>
              <a:spcAft>
                <a:spcPts val="0"/>
              </a:spcAft>
              <a:buClr>
                <a:srgbClr val="292929"/>
              </a:buClr>
              <a:buSzPts val="1700"/>
              <a:buFont typeface="Arial"/>
              <a:buChar char="•"/>
            </a:pPr>
            <a:r>
              <a:rPr lang="en" sz="1700">
                <a:solidFill>
                  <a:srgbClr val="292929"/>
                </a:solidFill>
                <a:latin typeface="Arial"/>
                <a:ea typeface="Arial"/>
                <a:cs typeface="Arial"/>
                <a:sym typeface="Arial"/>
              </a:rPr>
              <a:t>The confusion matrix for the decision tree classifier shows that the classifier can distinguish between the different classes. The major problem is the false positives .i.e., unsuccessful landing marked as successful landing by the classifier.</a:t>
            </a:r>
            <a:endParaRPr sz="1100"/>
          </a:p>
        </p:txBody>
      </p:sp>
      <p:sp>
        <p:nvSpPr>
          <p:cNvPr id="496" name="Google Shape;496;p70"/>
          <p:cNvSpPr txBox="1"/>
          <p:nvPr/>
        </p:nvSpPr>
        <p:spPr>
          <a:xfrm>
            <a:off x="577508" y="403988"/>
            <a:ext cx="7886700" cy="411787"/>
          </a:xfrm>
          <a:prstGeom prst="rect">
            <a:avLst/>
          </a:prstGeom>
          <a:noFill/>
          <a:ln>
            <a:noFill/>
          </a:ln>
        </p:spPr>
        <p:txBody>
          <a:bodyPr anchorCtr="0" anchor="ctr" bIns="34275" lIns="68575" spcFirstLastPara="1" rIns="68575" wrap="square" tIns="34275">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 sz="3000">
                <a:solidFill>
                  <a:srgbClr val="0B49CB"/>
                </a:solidFill>
                <a:latin typeface="Arial"/>
                <a:ea typeface="Arial"/>
                <a:cs typeface="Arial"/>
                <a:sym typeface="Arial"/>
              </a:rPr>
              <a:t>Confusion Matrix</a:t>
            </a:r>
            <a:endParaRPr sz="3000">
              <a:solidFill>
                <a:srgbClr val="0B49CB"/>
              </a:solidFill>
              <a:latin typeface="IBM Plex Mono SemiBold"/>
              <a:ea typeface="IBM Plex Mono SemiBold"/>
              <a:cs typeface="IBM Plex Mono SemiBold"/>
              <a:sym typeface="IBM Plex Mono SemiBold"/>
            </a:endParaRPr>
          </a:p>
        </p:txBody>
      </p:sp>
      <p:pic>
        <p:nvPicPr>
          <p:cNvPr id="497" name="Google Shape;497;p70"/>
          <p:cNvPicPr preferRelativeResize="0"/>
          <p:nvPr/>
        </p:nvPicPr>
        <p:blipFill rotWithShape="1">
          <a:blip r:embed="rId4">
            <a:alphaModFix/>
          </a:blip>
          <a:srcRect b="0" l="0" r="0" t="0"/>
          <a:stretch/>
        </p:blipFill>
        <p:spPr>
          <a:xfrm>
            <a:off x="4921181" y="1410254"/>
            <a:ext cx="3211432" cy="2322991"/>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01" name="Shape 501"/>
        <p:cNvGrpSpPr/>
        <p:nvPr/>
      </p:nvGrpSpPr>
      <p:grpSpPr>
        <a:xfrm>
          <a:off x="0" y="0"/>
          <a:ext cx="0" cy="0"/>
          <a:chOff x="0" y="0"/>
          <a:chExt cx="0" cy="0"/>
        </a:xfrm>
      </p:grpSpPr>
      <p:sp>
        <p:nvSpPr>
          <p:cNvPr id="502" name="Google Shape;502;p71"/>
          <p:cNvSpPr txBox="1"/>
          <p:nvPr>
            <p:ph idx="12" type="sldNum"/>
          </p:nvPr>
        </p:nvSpPr>
        <p:spPr>
          <a:xfrm>
            <a:off x="6536079" y="4519180"/>
            <a:ext cx="2057400" cy="301229"/>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
        <p:nvSpPr>
          <p:cNvPr id="503" name="Google Shape;503;p71"/>
          <p:cNvSpPr txBox="1"/>
          <p:nvPr>
            <p:ph idx="1" type="body"/>
          </p:nvPr>
        </p:nvSpPr>
        <p:spPr>
          <a:xfrm>
            <a:off x="577508" y="1130440"/>
            <a:ext cx="7886700" cy="3388740"/>
          </a:xfrm>
          <a:prstGeom prst="rect">
            <a:avLst/>
          </a:prstGeom>
          <a:noFill/>
          <a:ln>
            <a:noFill/>
          </a:ln>
        </p:spPr>
        <p:txBody>
          <a:bodyPr anchorCtr="0" anchor="t" bIns="34275" lIns="68575" spcFirstLastPara="1" rIns="68575" wrap="square" tIns="34275">
            <a:normAutofit/>
          </a:bodyPr>
          <a:lstStyle/>
          <a:p>
            <a:pPr indent="0" lvl="0" marL="0" marR="0" rtl="0" algn="l">
              <a:lnSpc>
                <a:spcPct val="100000"/>
              </a:lnSpc>
              <a:spcBef>
                <a:spcPts val="0"/>
              </a:spcBef>
              <a:spcAft>
                <a:spcPts val="0"/>
              </a:spcAft>
              <a:buClr>
                <a:srgbClr val="292929"/>
              </a:buClr>
              <a:buSzPts val="1700"/>
              <a:buFont typeface="Arial"/>
              <a:buNone/>
            </a:pPr>
            <a:r>
              <a:rPr lang="en" sz="1700">
                <a:solidFill>
                  <a:srgbClr val="292929"/>
                </a:solidFill>
                <a:latin typeface="Arial"/>
                <a:ea typeface="Arial"/>
                <a:cs typeface="Arial"/>
                <a:sym typeface="Arial"/>
              </a:rPr>
              <a:t>We can conclude that:</a:t>
            </a:r>
            <a:endParaRPr sz="1100"/>
          </a:p>
          <a:p>
            <a:pPr indent="-184150" lvl="0" marL="177800" marR="0" rtl="0" algn="l">
              <a:lnSpc>
                <a:spcPct val="100000"/>
              </a:lnSpc>
              <a:spcBef>
                <a:spcPts val="1100"/>
              </a:spcBef>
              <a:spcAft>
                <a:spcPts val="0"/>
              </a:spcAft>
              <a:buClr>
                <a:srgbClr val="292929"/>
              </a:buClr>
              <a:buSzPts val="1700"/>
              <a:buFont typeface="Arial"/>
              <a:buChar char="•"/>
            </a:pPr>
            <a:r>
              <a:rPr lang="en" sz="1700">
                <a:solidFill>
                  <a:srgbClr val="292929"/>
                </a:solidFill>
                <a:latin typeface="Arial"/>
                <a:ea typeface="Arial"/>
                <a:cs typeface="Arial"/>
                <a:sym typeface="Arial"/>
              </a:rPr>
              <a:t>The larger the flight amount at a launch site, the greater the success rate at a launch site.</a:t>
            </a:r>
            <a:endParaRPr sz="1100"/>
          </a:p>
          <a:p>
            <a:pPr indent="-184150" lvl="0" marL="177800" marR="0" rtl="0" algn="l">
              <a:lnSpc>
                <a:spcPct val="100000"/>
              </a:lnSpc>
              <a:spcBef>
                <a:spcPts val="1100"/>
              </a:spcBef>
              <a:spcAft>
                <a:spcPts val="0"/>
              </a:spcAft>
              <a:buClr>
                <a:schemeClr val="dk1"/>
              </a:buClr>
              <a:buSzPts val="1700"/>
              <a:buFont typeface="Arial"/>
              <a:buChar char="•"/>
            </a:pPr>
            <a:r>
              <a:rPr lang="en" sz="1700">
                <a:solidFill>
                  <a:schemeClr val="dk1"/>
                </a:solidFill>
                <a:latin typeface="Arial"/>
                <a:ea typeface="Arial"/>
                <a:cs typeface="Arial"/>
                <a:sym typeface="Arial"/>
              </a:rPr>
              <a:t>Launch success rate started to increase in 2013 till 2020.</a:t>
            </a:r>
            <a:endParaRPr sz="1100"/>
          </a:p>
          <a:p>
            <a:pPr indent="-184150" lvl="0" marL="177800" marR="0" rtl="0" algn="l">
              <a:lnSpc>
                <a:spcPct val="100000"/>
              </a:lnSpc>
              <a:spcBef>
                <a:spcPts val="1100"/>
              </a:spcBef>
              <a:spcAft>
                <a:spcPts val="0"/>
              </a:spcAft>
              <a:buClr>
                <a:srgbClr val="292929"/>
              </a:buClr>
              <a:buSzPts val="1700"/>
              <a:buFont typeface="Arial"/>
              <a:buChar char="•"/>
            </a:pPr>
            <a:r>
              <a:rPr lang="en" sz="1700">
                <a:solidFill>
                  <a:srgbClr val="292929"/>
                </a:solidFill>
                <a:latin typeface="Arial"/>
                <a:ea typeface="Arial"/>
                <a:cs typeface="Arial"/>
                <a:sym typeface="Arial"/>
              </a:rPr>
              <a:t>Orbits </a:t>
            </a:r>
            <a:r>
              <a:rPr lang="en" sz="1700">
                <a:solidFill>
                  <a:schemeClr val="dk1"/>
                </a:solidFill>
                <a:latin typeface="Arial"/>
                <a:ea typeface="Arial"/>
                <a:cs typeface="Arial"/>
                <a:sym typeface="Arial"/>
              </a:rPr>
              <a:t>ES-L1, GEO, HEO, SSO, VLEO had the most success rate.</a:t>
            </a:r>
            <a:endParaRPr sz="1700">
              <a:solidFill>
                <a:srgbClr val="292929"/>
              </a:solidFill>
              <a:latin typeface="Arial"/>
              <a:ea typeface="Arial"/>
              <a:cs typeface="Arial"/>
              <a:sym typeface="Arial"/>
            </a:endParaRPr>
          </a:p>
          <a:p>
            <a:pPr indent="-184150" lvl="0" marL="177800" marR="0" rtl="0" algn="l">
              <a:lnSpc>
                <a:spcPct val="100000"/>
              </a:lnSpc>
              <a:spcBef>
                <a:spcPts val="1100"/>
              </a:spcBef>
              <a:spcAft>
                <a:spcPts val="0"/>
              </a:spcAft>
              <a:buClr>
                <a:srgbClr val="292929"/>
              </a:buClr>
              <a:buSzPts val="1700"/>
              <a:buFont typeface="Arial"/>
              <a:buChar char="•"/>
            </a:pPr>
            <a:r>
              <a:rPr lang="en" sz="1700">
                <a:solidFill>
                  <a:srgbClr val="292929"/>
                </a:solidFill>
                <a:latin typeface="Arial"/>
                <a:ea typeface="Arial"/>
                <a:cs typeface="Arial"/>
                <a:sym typeface="Arial"/>
              </a:rPr>
              <a:t>KSC LC-39A had the most successful launches of any sites.</a:t>
            </a:r>
            <a:endParaRPr sz="1100"/>
          </a:p>
          <a:p>
            <a:pPr indent="-184150" lvl="0" marL="177800" marR="0" rtl="0" algn="l">
              <a:lnSpc>
                <a:spcPct val="100000"/>
              </a:lnSpc>
              <a:spcBef>
                <a:spcPts val="1100"/>
              </a:spcBef>
              <a:spcAft>
                <a:spcPts val="0"/>
              </a:spcAft>
              <a:buClr>
                <a:srgbClr val="292929"/>
              </a:buClr>
              <a:buSzPts val="1700"/>
              <a:buFont typeface="Arial"/>
              <a:buChar char="•"/>
            </a:pPr>
            <a:r>
              <a:rPr lang="en" sz="1700">
                <a:solidFill>
                  <a:srgbClr val="292929"/>
                </a:solidFill>
                <a:latin typeface="Arial"/>
                <a:ea typeface="Arial"/>
                <a:cs typeface="Arial"/>
                <a:sym typeface="Arial"/>
              </a:rPr>
              <a:t>The Decision tree classifier is the best machine learning algorithm for this task.</a:t>
            </a:r>
            <a:endParaRPr sz="1100"/>
          </a:p>
          <a:p>
            <a:pPr indent="-76200" lvl="0" marL="177800" marR="0" rtl="0" algn="l">
              <a:lnSpc>
                <a:spcPct val="100000"/>
              </a:lnSpc>
              <a:spcBef>
                <a:spcPts val="1100"/>
              </a:spcBef>
              <a:spcAft>
                <a:spcPts val="0"/>
              </a:spcAft>
              <a:buClr>
                <a:schemeClr val="dk1"/>
              </a:buClr>
              <a:buSzPts val="1700"/>
              <a:buFont typeface="Arial"/>
              <a:buNone/>
            </a:pPr>
            <a:r>
              <a:t/>
            </a:r>
            <a:endParaRPr sz="1700">
              <a:solidFill>
                <a:srgbClr val="292929"/>
              </a:solidFill>
              <a:latin typeface="Arial"/>
              <a:ea typeface="Arial"/>
              <a:cs typeface="Arial"/>
              <a:sym typeface="Arial"/>
            </a:endParaRPr>
          </a:p>
        </p:txBody>
      </p:sp>
      <p:sp>
        <p:nvSpPr>
          <p:cNvPr id="504" name="Google Shape;504;p71"/>
          <p:cNvSpPr txBox="1"/>
          <p:nvPr/>
        </p:nvSpPr>
        <p:spPr>
          <a:xfrm>
            <a:off x="577508" y="403988"/>
            <a:ext cx="7886700" cy="411787"/>
          </a:xfrm>
          <a:prstGeom prst="rect">
            <a:avLst/>
          </a:prstGeom>
          <a:noFill/>
          <a:ln>
            <a:noFill/>
          </a:ln>
        </p:spPr>
        <p:txBody>
          <a:bodyPr anchorCtr="0" anchor="ctr" bIns="34275" lIns="68575" spcFirstLastPara="1" rIns="68575" wrap="square" tIns="34275">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 sz="3000">
                <a:solidFill>
                  <a:srgbClr val="0B49CB"/>
                </a:solidFill>
                <a:latin typeface="Arial"/>
                <a:ea typeface="Arial"/>
                <a:cs typeface="Arial"/>
                <a:sym typeface="Arial"/>
              </a:rPr>
              <a:t>Conclusions</a:t>
            </a:r>
            <a:endParaRPr sz="3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08" name="Shape 508"/>
        <p:cNvGrpSpPr/>
        <p:nvPr/>
      </p:nvGrpSpPr>
      <p:grpSpPr>
        <a:xfrm>
          <a:off x="0" y="0"/>
          <a:ext cx="0" cy="0"/>
          <a:chOff x="0" y="0"/>
          <a:chExt cx="0" cy="0"/>
        </a:xfrm>
      </p:grpSpPr>
    </p:spTree>
  </p:cSld>
  <p:clrMapOvr>
    <a:masterClrMapping/>
  </p:clrMapOvr>
  <p:transition spd="slow">
    <p:push/>
  </p:transition>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4" name="Shape 154"/>
        <p:cNvGrpSpPr/>
        <p:nvPr/>
      </p:nvGrpSpPr>
      <p:grpSpPr>
        <a:xfrm>
          <a:off x="0" y="0"/>
          <a:ext cx="0" cy="0"/>
          <a:chOff x="0" y="0"/>
          <a:chExt cx="0" cy="0"/>
        </a:xfrm>
      </p:grpSpPr>
      <p:sp>
        <p:nvSpPr>
          <p:cNvPr id="155" name="Google Shape;155;p31"/>
          <p:cNvSpPr txBox="1"/>
          <p:nvPr>
            <p:ph idx="12" type="sldNum"/>
          </p:nvPr>
        </p:nvSpPr>
        <p:spPr>
          <a:xfrm>
            <a:off x="7086600" y="4767263"/>
            <a:ext cx="2057400" cy="273844"/>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0" name="Shape 160"/>
        <p:cNvGrpSpPr/>
        <p:nvPr/>
      </p:nvGrpSpPr>
      <p:grpSpPr>
        <a:xfrm>
          <a:off x="0" y="0"/>
          <a:ext cx="0" cy="0"/>
          <a:chOff x="0" y="0"/>
          <a:chExt cx="0" cy="0"/>
        </a:xfrm>
      </p:grpSpPr>
      <p:sp>
        <p:nvSpPr>
          <p:cNvPr id="161" name="Google Shape;161;p32"/>
          <p:cNvSpPr txBox="1"/>
          <p:nvPr>
            <p:ph idx="12" type="sldNum"/>
          </p:nvPr>
        </p:nvSpPr>
        <p:spPr>
          <a:xfrm>
            <a:off x="6536079" y="4519180"/>
            <a:ext cx="2057400" cy="301229"/>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
        <p:nvSpPr>
          <p:cNvPr id="162" name="Google Shape;162;p32"/>
          <p:cNvSpPr txBox="1"/>
          <p:nvPr/>
        </p:nvSpPr>
        <p:spPr>
          <a:xfrm>
            <a:off x="577508" y="1185606"/>
            <a:ext cx="7578613" cy="3908908"/>
          </a:xfrm>
          <a:prstGeom prst="rect">
            <a:avLst/>
          </a:prstGeom>
          <a:noFill/>
          <a:ln>
            <a:noFill/>
          </a:ln>
        </p:spPr>
        <p:txBody>
          <a:bodyPr anchorCtr="0" anchor="t" bIns="34275" lIns="68575" spcFirstLastPara="1" rIns="68575" wrap="square" tIns="34275">
            <a:normAutofit fontScale="25000" lnSpcReduction="20000"/>
          </a:bodyPr>
          <a:lstStyle/>
          <a:p>
            <a:pPr indent="0" lvl="0" marL="0" marR="0" rtl="0" algn="l">
              <a:lnSpc>
                <a:spcPct val="120000"/>
              </a:lnSpc>
              <a:spcBef>
                <a:spcPts val="0"/>
              </a:spcBef>
              <a:spcAft>
                <a:spcPts val="0"/>
              </a:spcAft>
              <a:buClr>
                <a:srgbClr val="0B49CB"/>
              </a:buClr>
              <a:buSzPct val="100000"/>
              <a:buFont typeface="Arial"/>
              <a:buNone/>
            </a:pPr>
            <a:r>
              <a:rPr lang="en" sz="6600">
                <a:solidFill>
                  <a:srgbClr val="0B49CB"/>
                </a:solidFill>
                <a:latin typeface="Arial"/>
                <a:ea typeface="Arial"/>
                <a:cs typeface="Arial"/>
                <a:sym typeface="Arial"/>
              </a:rPr>
              <a:t>Executive Summary</a:t>
            </a:r>
            <a:endParaRPr sz="1100"/>
          </a:p>
          <a:p>
            <a:pPr indent="-180975" lvl="0" marL="177800" marR="0" rtl="0" algn="l">
              <a:lnSpc>
                <a:spcPct val="120000"/>
              </a:lnSpc>
              <a:spcBef>
                <a:spcPts val="1100"/>
              </a:spcBef>
              <a:spcAft>
                <a:spcPts val="0"/>
              </a:spcAft>
              <a:buClr>
                <a:srgbClr val="292929"/>
              </a:buClr>
              <a:buSzPct val="100000"/>
              <a:buFont typeface="Arial"/>
              <a:buChar char="•"/>
            </a:pPr>
            <a:r>
              <a:rPr lang="en" sz="6600">
                <a:solidFill>
                  <a:srgbClr val="292929"/>
                </a:solidFill>
                <a:latin typeface="Arial"/>
                <a:ea typeface="Arial"/>
                <a:cs typeface="Arial"/>
                <a:sym typeface="Arial"/>
              </a:rPr>
              <a:t>Data collection methodology:</a:t>
            </a:r>
            <a:endParaRPr sz="1100"/>
          </a:p>
          <a:p>
            <a:pPr indent="-179387" lvl="1" marL="520700" marR="0" rtl="0" algn="l">
              <a:lnSpc>
                <a:spcPct val="120000"/>
              </a:lnSpc>
              <a:spcBef>
                <a:spcPts val="1100"/>
              </a:spcBef>
              <a:spcAft>
                <a:spcPts val="0"/>
              </a:spcAft>
              <a:buClr>
                <a:srgbClr val="757070"/>
              </a:buClr>
              <a:buSzPct val="100000"/>
              <a:buFont typeface="Arial"/>
              <a:buChar char="•"/>
            </a:pPr>
            <a:r>
              <a:rPr b="0" i="0" lang="en" sz="5700" u="none" cap="none" strike="noStrike">
                <a:solidFill>
                  <a:srgbClr val="757070"/>
                </a:solidFill>
                <a:latin typeface="Arial"/>
                <a:ea typeface="Arial"/>
                <a:cs typeface="Arial"/>
                <a:sym typeface="Arial"/>
              </a:rPr>
              <a:t>Data was collected using SpaceX API and web scraping from Wikipedia. </a:t>
            </a:r>
            <a:endParaRPr sz="1100"/>
          </a:p>
          <a:p>
            <a:pPr indent="-180975" lvl="0" marL="177800" marR="0" rtl="0" algn="l">
              <a:lnSpc>
                <a:spcPct val="120000"/>
              </a:lnSpc>
              <a:spcBef>
                <a:spcPts val="1100"/>
              </a:spcBef>
              <a:spcAft>
                <a:spcPts val="0"/>
              </a:spcAft>
              <a:buClr>
                <a:srgbClr val="292929"/>
              </a:buClr>
              <a:buSzPct val="100000"/>
              <a:buFont typeface="Arial"/>
              <a:buChar char="•"/>
            </a:pPr>
            <a:r>
              <a:rPr lang="en" sz="6600">
                <a:solidFill>
                  <a:srgbClr val="292929"/>
                </a:solidFill>
                <a:latin typeface="Arial"/>
                <a:ea typeface="Arial"/>
                <a:cs typeface="Arial"/>
                <a:sym typeface="Arial"/>
              </a:rPr>
              <a:t>Perform data wrangling</a:t>
            </a:r>
            <a:endParaRPr sz="1100"/>
          </a:p>
          <a:p>
            <a:pPr indent="-179387" lvl="1" marL="520700" marR="0" rtl="0" algn="l">
              <a:lnSpc>
                <a:spcPct val="120000"/>
              </a:lnSpc>
              <a:spcBef>
                <a:spcPts val="1100"/>
              </a:spcBef>
              <a:spcAft>
                <a:spcPts val="0"/>
              </a:spcAft>
              <a:buClr>
                <a:srgbClr val="757070"/>
              </a:buClr>
              <a:buSzPct val="100000"/>
              <a:buFont typeface="Arial"/>
              <a:buChar char="•"/>
            </a:pPr>
            <a:r>
              <a:rPr b="0" i="0" lang="en" sz="5700" u="none" cap="none" strike="noStrike">
                <a:solidFill>
                  <a:srgbClr val="757070"/>
                </a:solidFill>
                <a:latin typeface="Arial"/>
                <a:ea typeface="Arial"/>
                <a:cs typeface="Arial"/>
                <a:sym typeface="Arial"/>
              </a:rPr>
              <a:t>One-hot encoding was applied to categorical features</a:t>
            </a:r>
            <a:endParaRPr sz="1100"/>
          </a:p>
          <a:p>
            <a:pPr indent="-180975" lvl="0" marL="177800" marR="0" rtl="0" algn="l">
              <a:lnSpc>
                <a:spcPct val="120000"/>
              </a:lnSpc>
              <a:spcBef>
                <a:spcPts val="1100"/>
              </a:spcBef>
              <a:spcAft>
                <a:spcPts val="0"/>
              </a:spcAft>
              <a:buClr>
                <a:srgbClr val="292929"/>
              </a:buClr>
              <a:buSzPct val="100000"/>
              <a:buFont typeface="Arial"/>
              <a:buChar char="•"/>
            </a:pPr>
            <a:r>
              <a:rPr lang="en" sz="6600">
                <a:solidFill>
                  <a:srgbClr val="292929"/>
                </a:solidFill>
                <a:latin typeface="Arial"/>
                <a:ea typeface="Arial"/>
                <a:cs typeface="Arial"/>
                <a:sym typeface="Arial"/>
              </a:rPr>
              <a:t>Perform exploratory data analysis (EDA) using visualization and SQL</a:t>
            </a:r>
            <a:endParaRPr sz="1100"/>
          </a:p>
          <a:p>
            <a:pPr indent="-180975" lvl="0" marL="177800" marR="0" rtl="0" algn="l">
              <a:lnSpc>
                <a:spcPct val="120000"/>
              </a:lnSpc>
              <a:spcBef>
                <a:spcPts val="1100"/>
              </a:spcBef>
              <a:spcAft>
                <a:spcPts val="0"/>
              </a:spcAft>
              <a:buClr>
                <a:srgbClr val="292929"/>
              </a:buClr>
              <a:buSzPct val="100000"/>
              <a:buFont typeface="Arial"/>
              <a:buChar char="•"/>
            </a:pPr>
            <a:r>
              <a:rPr lang="en" sz="6600">
                <a:solidFill>
                  <a:srgbClr val="292929"/>
                </a:solidFill>
                <a:latin typeface="Arial"/>
                <a:ea typeface="Arial"/>
                <a:cs typeface="Arial"/>
                <a:sym typeface="Arial"/>
              </a:rPr>
              <a:t>Perform interactive visual analytics using Folium and Plotly Dash</a:t>
            </a:r>
            <a:endParaRPr sz="1100"/>
          </a:p>
          <a:p>
            <a:pPr indent="-180975" lvl="0" marL="177800" marR="0" rtl="0" algn="l">
              <a:lnSpc>
                <a:spcPct val="120000"/>
              </a:lnSpc>
              <a:spcBef>
                <a:spcPts val="1100"/>
              </a:spcBef>
              <a:spcAft>
                <a:spcPts val="0"/>
              </a:spcAft>
              <a:buClr>
                <a:srgbClr val="292929"/>
              </a:buClr>
              <a:buSzPct val="100000"/>
              <a:buFont typeface="Arial"/>
              <a:buChar char="•"/>
            </a:pPr>
            <a:r>
              <a:rPr lang="en" sz="6600">
                <a:solidFill>
                  <a:srgbClr val="292929"/>
                </a:solidFill>
                <a:latin typeface="Arial"/>
                <a:ea typeface="Arial"/>
                <a:cs typeface="Arial"/>
                <a:sym typeface="Arial"/>
              </a:rPr>
              <a:t>Perform predictive analysis using classification models</a:t>
            </a:r>
            <a:endParaRPr sz="1100"/>
          </a:p>
          <a:p>
            <a:pPr indent="-179387" lvl="1" marL="520700" marR="0" rtl="0" algn="l">
              <a:lnSpc>
                <a:spcPct val="120000"/>
              </a:lnSpc>
              <a:spcBef>
                <a:spcPts val="1100"/>
              </a:spcBef>
              <a:spcAft>
                <a:spcPts val="0"/>
              </a:spcAft>
              <a:buClr>
                <a:srgbClr val="757070"/>
              </a:buClr>
              <a:buSzPct val="100000"/>
              <a:buFont typeface="Arial"/>
              <a:buChar char="•"/>
            </a:pPr>
            <a:r>
              <a:rPr b="0" i="0" lang="en" sz="5700" u="none" cap="none" strike="noStrike">
                <a:solidFill>
                  <a:srgbClr val="757070"/>
                </a:solidFill>
                <a:latin typeface="Arial"/>
                <a:ea typeface="Arial"/>
                <a:cs typeface="Arial"/>
                <a:sym typeface="Arial"/>
              </a:rPr>
              <a:t>How to build, tune, evaluate classification models</a:t>
            </a:r>
            <a:endParaRPr sz="1100"/>
          </a:p>
          <a:p>
            <a:pPr indent="-76200" lvl="0" marL="177800" marR="0" rtl="0" algn="l">
              <a:lnSpc>
                <a:spcPct val="120000"/>
              </a:lnSpc>
              <a:spcBef>
                <a:spcPts val="1100"/>
              </a:spcBef>
              <a:spcAft>
                <a:spcPts val="0"/>
              </a:spcAft>
              <a:buClr>
                <a:srgbClr val="0070C0"/>
              </a:buClr>
              <a:buSzPct val="100000"/>
              <a:buFont typeface="Arial"/>
              <a:buNone/>
            </a:pPr>
            <a:r>
              <a:t/>
            </a:r>
            <a:endParaRPr sz="6600">
              <a:solidFill>
                <a:srgbClr val="292929"/>
              </a:solidFill>
              <a:latin typeface="Arial"/>
              <a:ea typeface="Arial"/>
              <a:cs typeface="Arial"/>
              <a:sym typeface="Arial"/>
            </a:endParaRPr>
          </a:p>
          <a:p>
            <a:pPr indent="-152400" lvl="0" marL="177800" marR="0" rtl="0" algn="l">
              <a:lnSpc>
                <a:spcPct val="100000"/>
              </a:lnSpc>
              <a:spcBef>
                <a:spcPts val="1100"/>
              </a:spcBef>
              <a:spcAft>
                <a:spcPts val="0"/>
              </a:spcAft>
              <a:buClr>
                <a:srgbClr val="0070C0"/>
              </a:buClr>
              <a:buSzPct val="100000"/>
              <a:buFont typeface="Arial"/>
              <a:buNone/>
            </a:pPr>
            <a:r>
              <a:t/>
            </a:r>
            <a:endParaRPr sz="1700">
              <a:solidFill>
                <a:srgbClr val="292929"/>
              </a:solidFill>
              <a:latin typeface="Arial"/>
              <a:ea typeface="Arial"/>
              <a:cs typeface="Arial"/>
              <a:sym typeface="Arial"/>
            </a:endParaRPr>
          </a:p>
          <a:p>
            <a:pPr indent="-152400" lvl="0" marL="177800" marR="0" rtl="0" algn="l">
              <a:lnSpc>
                <a:spcPct val="100000"/>
              </a:lnSpc>
              <a:spcBef>
                <a:spcPts val="1100"/>
              </a:spcBef>
              <a:spcAft>
                <a:spcPts val="0"/>
              </a:spcAft>
              <a:buClr>
                <a:srgbClr val="0070C0"/>
              </a:buClr>
              <a:buSzPct val="100000"/>
              <a:buFont typeface="Arial"/>
              <a:buNone/>
            </a:pPr>
            <a:r>
              <a:t/>
            </a:r>
            <a:endParaRPr sz="1700">
              <a:solidFill>
                <a:srgbClr val="292929"/>
              </a:solidFill>
              <a:latin typeface="Arial"/>
              <a:ea typeface="Arial"/>
              <a:cs typeface="Arial"/>
              <a:sym typeface="Arial"/>
            </a:endParaRPr>
          </a:p>
          <a:p>
            <a:pPr indent="-152400" lvl="0" marL="177800" marR="0" rtl="0" algn="l">
              <a:lnSpc>
                <a:spcPct val="100000"/>
              </a:lnSpc>
              <a:spcBef>
                <a:spcPts val="1100"/>
              </a:spcBef>
              <a:spcAft>
                <a:spcPts val="0"/>
              </a:spcAft>
              <a:buClr>
                <a:srgbClr val="0070C0"/>
              </a:buClr>
              <a:buSzPct val="100000"/>
              <a:buFont typeface="Arial"/>
              <a:buNone/>
            </a:pPr>
            <a:r>
              <a:t/>
            </a:r>
            <a:endParaRPr sz="1700">
              <a:solidFill>
                <a:srgbClr val="292929"/>
              </a:solidFill>
              <a:latin typeface="Arial"/>
              <a:ea typeface="Arial"/>
              <a:cs typeface="Arial"/>
              <a:sym typeface="Arial"/>
            </a:endParaRPr>
          </a:p>
          <a:p>
            <a:pPr indent="-152400" lvl="0" marL="177800" marR="0" rtl="0" algn="l">
              <a:lnSpc>
                <a:spcPct val="100000"/>
              </a:lnSpc>
              <a:spcBef>
                <a:spcPts val="1100"/>
              </a:spcBef>
              <a:spcAft>
                <a:spcPts val="0"/>
              </a:spcAft>
              <a:buClr>
                <a:srgbClr val="0070C0"/>
              </a:buClr>
              <a:buSzPct val="100000"/>
              <a:buFont typeface="Arial"/>
              <a:buNone/>
            </a:pPr>
            <a:r>
              <a:t/>
            </a:r>
            <a:endParaRPr sz="1700">
              <a:solidFill>
                <a:srgbClr val="292929"/>
              </a:solidFill>
              <a:latin typeface="Arial"/>
              <a:ea typeface="Arial"/>
              <a:cs typeface="Arial"/>
              <a:sym typeface="Arial"/>
            </a:endParaRPr>
          </a:p>
        </p:txBody>
      </p:sp>
      <p:sp>
        <p:nvSpPr>
          <p:cNvPr id="163" name="Google Shape;163;p32"/>
          <p:cNvSpPr txBox="1"/>
          <p:nvPr/>
        </p:nvSpPr>
        <p:spPr>
          <a:xfrm>
            <a:off x="577508" y="403988"/>
            <a:ext cx="7886700" cy="411787"/>
          </a:xfrm>
          <a:prstGeom prst="rect">
            <a:avLst/>
          </a:prstGeom>
          <a:noFill/>
          <a:ln>
            <a:noFill/>
          </a:ln>
        </p:spPr>
        <p:txBody>
          <a:bodyPr anchorCtr="0" anchor="ctr" bIns="34275" lIns="68575" spcFirstLastPara="1" rIns="68575" wrap="square" tIns="34275">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 sz="3000">
                <a:solidFill>
                  <a:srgbClr val="0B49CB"/>
                </a:solidFill>
                <a:latin typeface="Arial"/>
                <a:ea typeface="Arial"/>
                <a:cs typeface="Arial"/>
                <a:sym typeface="Arial"/>
              </a:rPr>
              <a:t>Methodology</a:t>
            </a:r>
            <a:endParaRPr sz="3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7" name="Shape 167"/>
        <p:cNvGrpSpPr/>
        <p:nvPr/>
      </p:nvGrpSpPr>
      <p:grpSpPr>
        <a:xfrm>
          <a:off x="0" y="0"/>
          <a:ext cx="0" cy="0"/>
          <a:chOff x="0" y="0"/>
          <a:chExt cx="0" cy="0"/>
        </a:xfrm>
      </p:grpSpPr>
      <p:sp>
        <p:nvSpPr>
          <p:cNvPr id="168" name="Google Shape;168;p33"/>
          <p:cNvSpPr txBox="1"/>
          <p:nvPr>
            <p:ph idx="12" type="sldNum"/>
          </p:nvPr>
        </p:nvSpPr>
        <p:spPr>
          <a:xfrm>
            <a:off x="6536079" y="4519180"/>
            <a:ext cx="2057400" cy="301229"/>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
        <p:nvSpPr>
          <p:cNvPr id="169" name="Google Shape;169;p33"/>
          <p:cNvSpPr txBox="1"/>
          <p:nvPr>
            <p:ph idx="1" type="body"/>
          </p:nvPr>
        </p:nvSpPr>
        <p:spPr>
          <a:xfrm>
            <a:off x="577508" y="1052348"/>
            <a:ext cx="7663916" cy="3580374"/>
          </a:xfrm>
          <a:prstGeom prst="rect">
            <a:avLst/>
          </a:prstGeom>
          <a:noFill/>
          <a:ln>
            <a:noFill/>
          </a:ln>
        </p:spPr>
        <p:txBody>
          <a:bodyPr anchorCtr="0" anchor="t" bIns="34275" lIns="68575" spcFirstLastPara="1" rIns="68575" wrap="square" tIns="34275">
            <a:noAutofit/>
          </a:bodyPr>
          <a:lstStyle/>
          <a:p>
            <a:pPr indent="0" lvl="0" marL="0" marR="0" rtl="0" algn="l">
              <a:lnSpc>
                <a:spcPct val="90000"/>
              </a:lnSpc>
              <a:spcBef>
                <a:spcPts val="800"/>
              </a:spcBef>
              <a:spcAft>
                <a:spcPts val="0"/>
              </a:spcAft>
              <a:buNone/>
            </a:pPr>
            <a:r>
              <a:rPr lang="en" sz="1500">
                <a:solidFill>
                  <a:srgbClr val="292929"/>
                </a:solidFill>
              </a:rPr>
              <a:t>Description of How SpaceX Falcon 9 Data Was Collected</a:t>
            </a:r>
            <a:endParaRPr sz="1500">
              <a:solidFill>
                <a:srgbClr val="292929"/>
              </a:solidFill>
            </a:endParaRPr>
          </a:p>
          <a:p>
            <a:pPr indent="-323850" lvl="0" marL="457200" marR="0" rtl="0" algn="l">
              <a:lnSpc>
                <a:spcPct val="115000"/>
              </a:lnSpc>
              <a:spcBef>
                <a:spcPts val="800"/>
              </a:spcBef>
              <a:spcAft>
                <a:spcPts val="0"/>
              </a:spcAft>
              <a:buClr>
                <a:srgbClr val="292929"/>
              </a:buClr>
              <a:buSzPts val="1500"/>
              <a:buChar char="●"/>
            </a:pPr>
            <a:r>
              <a:rPr lang="en" sz="1500">
                <a:solidFill>
                  <a:srgbClr val="292929"/>
                </a:solidFill>
              </a:rPr>
              <a:t>The data for SpaceX Falcon 9 launches was initially gathered using the SpaceX API, which is a RESTful API. To retrieve the data, a series of helper functions were created to streamline the process of making GET requests to the SpaceX API. These functions utilized the identification numbers associated with each launch to fetch the relevant rocket launch data from the SpaceX API endpoint.</a:t>
            </a:r>
            <a:endParaRPr sz="1500">
              <a:solidFill>
                <a:srgbClr val="292929"/>
              </a:solidFill>
            </a:endParaRPr>
          </a:p>
          <a:p>
            <a:pPr indent="-323850" lvl="0" marL="457200" marR="0" rtl="0" algn="l">
              <a:lnSpc>
                <a:spcPct val="115000"/>
              </a:lnSpc>
              <a:spcBef>
                <a:spcPts val="0"/>
              </a:spcBef>
              <a:spcAft>
                <a:spcPts val="0"/>
              </a:spcAft>
              <a:buClr>
                <a:srgbClr val="292929"/>
              </a:buClr>
              <a:buSzPts val="1500"/>
              <a:buChar char="●"/>
            </a:pPr>
            <a:r>
              <a:rPr lang="en" sz="1500">
                <a:solidFill>
                  <a:srgbClr val="292929"/>
                </a:solidFill>
              </a:rPr>
              <a:t>Once the data was requested, the returned JSON response was parsed for consistency. The data was decoded and converted into a Pandas DataFrame, making it easier to manipulate and analyze.</a:t>
            </a:r>
            <a:endParaRPr sz="1500">
              <a:solidFill>
                <a:srgbClr val="292929"/>
              </a:solidFill>
            </a:endParaRPr>
          </a:p>
          <a:p>
            <a:pPr indent="-323850" lvl="0" marL="457200" marR="0" rtl="0" algn="l">
              <a:lnSpc>
                <a:spcPct val="115000"/>
              </a:lnSpc>
              <a:spcBef>
                <a:spcPts val="0"/>
              </a:spcBef>
              <a:spcAft>
                <a:spcPts val="0"/>
              </a:spcAft>
              <a:buClr>
                <a:srgbClr val="292929"/>
              </a:buClr>
              <a:buSzPts val="1500"/>
              <a:buChar char="●"/>
            </a:pPr>
            <a:r>
              <a:rPr lang="en" sz="1500">
                <a:solidFill>
                  <a:srgbClr val="292929"/>
                </a:solidFill>
              </a:rPr>
              <a:t>Additionally, web scraping was employed to collect Falcon 9's historical launch data from a Wikipedia page titled "List of Falcon 9 and Falcon Heavy launches." The launch records were stored in an HTML table format on the webpage. Using the BeautifulSoup and Requests libraries, the HTML table containing the launch data was extracted and parsed. Finally, the parsed data was converted into a Pandas DataFrame for further analysis.</a:t>
            </a:r>
            <a:endParaRPr sz="1500">
              <a:solidFill>
                <a:srgbClr val="292929"/>
              </a:solidFill>
            </a:endParaRPr>
          </a:p>
        </p:txBody>
      </p:sp>
      <p:sp>
        <p:nvSpPr>
          <p:cNvPr id="170" name="Google Shape;170;p33"/>
          <p:cNvSpPr txBox="1"/>
          <p:nvPr/>
        </p:nvSpPr>
        <p:spPr>
          <a:xfrm>
            <a:off x="577508" y="403988"/>
            <a:ext cx="7886700" cy="411787"/>
          </a:xfrm>
          <a:prstGeom prst="rect">
            <a:avLst/>
          </a:prstGeom>
          <a:noFill/>
          <a:ln>
            <a:noFill/>
          </a:ln>
        </p:spPr>
        <p:txBody>
          <a:bodyPr anchorCtr="0" anchor="ctr" bIns="34275" lIns="68575" spcFirstLastPara="1" rIns="68575" wrap="square" tIns="34275">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 sz="3000">
                <a:solidFill>
                  <a:srgbClr val="0B49CB"/>
                </a:solidFill>
                <a:latin typeface="Arial"/>
                <a:ea typeface="Arial"/>
                <a:cs typeface="Arial"/>
                <a:sym typeface="Arial"/>
              </a:rPr>
              <a:t>Data Collection</a:t>
            </a:r>
            <a:endParaRPr sz="3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4" name="Shape 174"/>
        <p:cNvGrpSpPr/>
        <p:nvPr/>
      </p:nvGrpSpPr>
      <p:grpSpPr>
        <a:xfrm>
          <a:off x="0" y="0"/>
          <a:ext cx="0" cy="0"/>
          <a:chOff x="0" y="0"/>
          <a:chExt cx="0" cy="0"/>
        </a:xfrm>
      </p:grpSpPr>
      <p:sp>
        <p:nvSpPr>
          <p:cNvPr id="175" name="Google Shape;175;p34"/>
          <p:cNvSpPr txBox="1"/>
          <p:nvPr>
            <p:ph idx="12" type="sldNum"/>
          </p:nvPr>
        </p:nvSpPr>
        <p:spPr>
          <a:xfrm>
            <a:off x="6536079" y="4519180"/>
            <a:ext cx="2057400" cy="301229"/>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
        <p:nvSpPr>
          <p:cNvPr id="176" name="Google Shape;176;p34"/>
          <p:cNvSpPr txBox="1"/>
          <p:nvPr>
            <p:ph idx="1" type="body"/>
          </p:nvPr>
        </p:nvSpPr>
        <p:spPr>
          <a:xfrm>
            <a:off x="615546" y="1350175"/>
            <a:ext cx="7886700" cy="3169500"/>
          </a:xfrm>
          <a:prstGeom prst="rect">
            <a:avLst/>
          </a:prstGeom>
          <a:noFill/>
          <a:ln>
            <a:noFill/>
          </a:ln>
        </p:spPr>
        <p:txBody>
          <a:bodyPr anchorCtr="0" anchor="t" bIns="34275" lIns="68575" spcFirstLastPara="1" rIns="68575" wrap="square" tIns="34275">
            <a:normAutofit/>
          </a:bodyPr>
          <a:lstStyle/>
          <a:p>
            <a:pPr indent="-184150" lvl="0" marL="177800" marR="0" rtl="0" algn="l">
              <a:lnSpc>
                <a:spcPct val="100000"/>
              </a:lnSpc>
              <a:spcBef>
                <a:spcPts val="0"/>
              </a:spcBef>
              <a:spcAft>
                <a:spcPts val="0"/>
              </a:spcAft>
              <a:buClr>
                <a:srgbClr val="292929"/>
              </a:buClr>
              <a:buSzPts val="1700"/>
              <a:buFont typeface="Arial"/>
              <a:buChar char="•"/>
            </a:pPr>
            <a:r>
              <a:rPr lang="en" sz="1700">
                <a:solidFill>
                  <a:srgbClr val="292929"/>
                </a:solidFill>
              </a:rPr>
              <a:t>Data collected using SpaceX API (a RESTful API) by making a get request to the SpaceX API then requested and parsed the SpaceX launch data using the GET request and decoded the response content as a Json result which was then converted into a Pandas data frame</a:t>
            </a:r>
            <a:endParaRPr b="0" i="0" sz="1700" u="none" cap="none" strike="noStrike">
              <a:solidFill>
                <a:srgbClr val="292929"/>
              </a:solidFill>
              <a:latin typeface="Arial"/>
              <a:ea typeface="Arial"/>
              <a:cs typeface="Arial"/>
              <a:sym typeface="Arial"/>
            </a:endParaRPr>
          </a:p>
          <a:p>
            <a:pPr indent="-184150" lvl="0" marL="177800" marR="0" rtl="0" algn="l">
              <a:lnSpc>
                <a:spcPct val="100000"/>
              </a:lnSpc>
              <a:spcBef>
                <a:spcPts val="1100"/>
              </a:spcBef>
              <a:spcAft>
                <a:spcPts val="0"/>
              </a:spcAft>
              <a:buClr>
                <a:srgbClr val="292929"/>
              </a:buClr>
              <a:buSzPts val="1700"/>
              <a:buFont typeface="Arial"/>
              <a:buChar char="•"/>
            </a:pPr>
            <a:r>
              <a:rPr b="0" i="0" lang="en" sz="1700" u="none" cap="none" strike="noStrike">
                <a:solidFill>
                  <a:srgbClr val="292929"/>
                </a:solidFill>
                <a:latin typeface="Arial"/>
                <a:ea typeface="Arial"/>
                <a:cs typeface="Arial"/>
                <a:sym typeface="Arial"/>
              </a:rPr>
              <a:t>The</a:t>
            </a:r>
            <a:r>
              <a:rPr b="0" i="0" lang="en" sz="1700" u="none" cap="none" strike="noStrike">
                <a:solidFill>
                  <a:srgbClr val="292929"/>
                </a:solidFill>
                <a:latin typeface="Arial"/>
                <a:ea typeface="Arial"/>
                <a:cs typeface="Arial"/>
                <a:sym typeface="Arial"/>
              </a:rPr>
              <a:t> link to the notebook </a:t>
            </a:r>
            <a:r>
              <a:rPr b="0" i="0" lang="en" sz="1700" u="none" cap="none" strike="noStrike">
                <a:solidFill>
                  <a:srgbClr val="292929"/>
                </a:solidFill>
                <a:latin typeface="Arial"/>
                <a:ea typeface="Arial"/>
                <a:cs typeface="Arial"/>
                <a:sym typeface="Arial"/>
              </a:rPr>
              <a:t>is </a:t>
            </a:r>
            <a:r>
              <a:rPr lang="en" sz="1700">
                <a:solidFill>
                  <a:srgbClr val="1C7DDB"/>
                </a:solidFill>
              </a:rPr>
              <a:t>https://github.com/Gautham742/Data_Science_Capstone_Project---SpaceX/blob/main/Data_Collection_API.ipynb</a:t>
            </a:r>
            <a:endParaRPr b="0" i="0" sz="1700" u="none" cap="none" strike="noStrike">
              <a:solidFill>
                <a:srgbClr val="292929"/>
              </a:solidFill>
              <a:latin typeface="Arial"/>
              <a:ea typeface="Arial"/>
              <a:cs typeface="Arial"/>
              <a:sym typeface="Arial"/>
            </a:endParaRPr>
          </a:p>
          <a:p>
            <a:pPr indent="-38100" lvl="0" marL="177800" marR="0" rtl="0" algn="l">
              <a:lnSpc>
                <a:spcPct val="90000"/>
              </a:lnSpc>
              <a:spcBef>
                <a:spcPts val="800"/>
              </a:spcBef>
              <a:spcAft>
                <a:spcPts val="0"/>
              </a:spcAft>
              <a:buClr>
                <a:schemeClr val="dk1"/>
              </a:buClr>
              <a:buSzPts val="2100"/>
              <a:buFont typeface="Arial"/>
              <a:buNone/>
            </a:pPr>
            <a:r>
              <a:t/>
            </a:r>
            <a:endParaRPr sz="2100">
              <a:solidFill>
                <a:schemeClr val="dk1"/>
              </a:solidFill>
              <a:latin typeface="Calibri"/>
              <a:ea typeface="Calibri"/>
              <a:cs typeface="Calibri"/>
              <a:sym typeface="Calibri"/>
            </a:endParaRPr>
          </a:p>
          <a:p>
            <a:pPr indent="-38100" lvl="0" marL="177800" marR="0" rtl="0" algn="l">
              <a:lnSpc>
                <a:spcPct val="90000"/>
              </a:lnSpc>
              <a:spcBef>
                <a:spcPts val="800"/>
              </a:spcBef>
              <a:spcAft>
                <a:spcPts val="0"/>
              </a:spcAft>
              <a:buClr>
                <a:schemeClr val="dk1"/>
              </a:buClr>
              <a:buSzPts val="2100"/>
              <a:buFont typeface="Arial"/>
              <a:buNone/>
            </a:pPr>
            <a:r>
              <a:t/>
            </a:r>
            <a:endParaRPr sz="2100">
              <a:solidFill>
                <a:schemeClr val="dk1"/>
              </a:solidFill>
              <a:latin typeface="Calibri"/>
              <a:ea typeface="Calibri"/>
              <a:cs typeface="Calibri"/>
              <a:sym typeface="Calibri"/>
            </a:endParaRPr>
          </a:p>
        </p:txBody>
      </p:sp>
      <p:sp>
        <p:nvSpPr>
          <p:cNvPr id="177" name="Google Shape;177;p34"/>
          <p:cNvSpPr txBox="1"/>
          <p:nvPr/>
        </p:nvSpPr>
        <p:spPr>
          <a:xfrm>
            <a:off x="577508" y="403988"/>
            <a:ext cx="7886700" cy="411787"/>
          </a:xfrm>
          <a:prstGeom prst="rect">
            <a:avLst/>
          </a:prstGeom>
          <a:noFill/>
          <a:ln>
            <a:noFill/>
          </a:ln>
        </p:spPr>
        <p:txBody>
          <a:bodyPr anchorCtr="0" anchor="ctr" bIns="34275" lIns="68575" spcFirstLastPara="1" rIns="68575" wrap="square" tIns="34275">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 sz="3000">
                <a:solidFill>
                  <a:srgbClr val="0B49CB"/>
                </a:solidFill>
                <a:latin typeface="Arial"/>
                <a:ea typeface="Arial"/>
                <a:cs typeface="Arial"/>
                <a:sym typeface="Arial"/>
              </a:rPr>
              <a:t>Data Collection – SpaceX API</a:t>
            </a:r>
            <a:endParaRPr sz="11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1" name="Shape 181"/>
        <p:cNvGrpSpPr/>
        <p:nvPr/>
      </p:nvGrpSpPr>
      <p:grpSpPr>
        <a:xfrm>
          <a:off x="0" y="0"/>
          <a:ext cx="0" cy="0"/>
          <a:chOff x="0" y="0"/>
          <a:chExt cx="0" cy="0"/>
        </a:xfrm>
      </p:grpSpPr>
      <p:sp>
        <p:nvSpPr>
          <p:cNvPr id="182" name="Google Shape;182;p35"/>
          <p:cNvSpPr txBox="1"/>
          <p:nvPr>
            <p:ph idx="12" type="sldNum"/>
          </p:nvPr>
        </p:nvSpPr>
        <p:spPr>
          <a:xfrm>
            <a:off x="6536079" y="4519180"/>
            <a:ext cx="2057400" cy="301229"/>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
        <p:nvSpPr>
          <p:cNvPr id="183" name="Google Shape;183;p35"/>
          <p:cNvSpPr txBox="1"/>
          <p:nvPr>
            <p:ph idx="1" type="body"/>
          </p:nvPr>
        </p:nvSpPr>
        <p:spPr>
          <a:xfrm>
            <a:off x="615546" y="1107825"/>
            <a:ext cx="7848600" cy="3517500"/>
          </a:xfrm>
          <a:prstGeom prst="rect">
            <a:avLst/>
          </a:prstGeom>
          <a:noFill/>
          <a:ln>
            <a:noFill/>
          </a:ln>
        </p:spPr>
        <p:txBody>
          <a:bodyPr anchorCtr="0" anchor="t" bIns="34275" lIns="68575" spcFirstLastPara="1" rIns="68575" wrap="square" tIns="34275">
            <a:noAutofit/>
          </a:bodyPr>
          <a:lstStyle/>
          <a:p>
            <a:pPr indent="-184150" lvl="0" marL="177800" marR="0" rtl="0" algn="l">
              <a:lnSpc>
                <a:spcPct val="100000"/>
              </a:lnSpc>
              <a:spcBef>
                <a:spcPts val="0"/>
              </a:spcBef>
              <a:spcAft>
                <a:spcPts val="0"/>
              </a:spcAft>
              <a:buClr>
                <a:srgbClr val="292929"/>
              </a:buClr>
              <a:buSzPts val="1700"/>
              <a:buFont typeface="Arial"/>
              <a:buChar char="•"/>
            </a:pPr>
            <a:r>
              <a:rPr lang="en" sz="1700">
                <a:solidFill>
                  <a:srgbClr val="292929"/>
                </a:solidFill>
                <a:latin typeface="Arial"/>
                <a:ea typeface="Arial"/>
                <a:cs typeface="Arial"/>
                <a:sym typeface="Arial"/>
              </a:rPr>
              <a:t>We applied web </a:t>
            </a:r>
            <a:r>
              <a:rPr lang="en" sz="1700">
                <a:solidFill>
                  <a:srgbClr val="292929"/>
                </a:solidFill>
                <a:latin typeface="Arial"/>
                <a:ea typeface="Arial"/>
                <a:cs typeface="Arial"/>
                <a:sym typeface="Arial"/>
              </a:rPr>
              <a:t>scrapping</a:t>
            </a:r>
            <a:r>
              <a:rPr lang="en" sz="1700">
                <a:solidFill>
                  <a:srgbClr val="292929"/>
                </a:solidFill>
                <a:latin typeface="Arial"/>
                <a:ea typeface="Arial"/>
                <a:cs typeface="Arial"/>
                <a:sym typeface="Arial"/>
              </a:rPr>
              <a:t> to webscrap Falcon 9 launch records with BeautifulSoup </a:t>
            </a:r>
            <a:endParaRPr sz="1100"/>
          </a:p>
          <a:p>
            <a:pPr indent="-184150" lvl="0" marL="177800" marR="0" rtl="0" algn="l">
              <a:lnSpc>
                <a:spcPct val="100000"/>
              </a:lnSpc>
              <a:spcBef>
                <a:spcPts val="1100"/>
              </a:spcBef>
              <a:spcAft>
                <a:spcPts val="0"/>
              </a:spcAft>
              <a:buClr>
                <a:srgbClr val="292929"/>
              </a:buClr>
              <a:buSzPts val="1700"/>
              <a:buFont typeface="Arial"/>
              <a:buChar char="•"/>
            </a:pPr>
            <a:r>
              <a:rPr lang="en" sz="1700">
                <a:solidFill>
                  <a:srgbClr val="292929"/>
                </a:solidFill>
                <a:latin typeface="Arial"/>
                <a:ea typeface="Arial"/>
                <a:cs typeface="Arial"/>
                <a:sym typeface="Arial"/>
              </a:rPr>
              <a:t>We parsed the table and converted it into a pandas dataframe.</a:t>
            </a:r>
            <a:endParaRPr sz="1700">
              <a:solidFill>
                <a:srgbClr val="292929"/>
              </a:solidFill>
              <a:latin typeface="Arial"/>
              <a:ea typeface="Arial"/>
              <a:cs typeface="Arial"/>
              <a:sym typeface="Arial"/>
            </a:endParaRPr>
          </a:p>
          <a:p>
            <a:pPr indent="-184150" lvl="0" marL="177800" marR="0" rtl="0" algn="l">
              <a:lnSpc>
                <a:spcPct val="100000"/>
              </a:lnSpc>
              <a:spcBef>
                <a:spcPts val="1100"/>
              </a:spcBef>
              <a:spcAft>
                <a:spcPts val="0"/>
              </a:spcAft>
              <a:buClr>
                <a:srgbClr val="292929"/>
              </a:buClr>
              <a:buSzPts val="1700"/>
              <a:buFont typeface="Arial"/>
              <a:buChar char="•"/>
            </a:pPr>
            <a:r>
              <a:rPr lang="en" sz="1700">
                <a:solidFill>
                  <a:srgbClr val="292929"/>
                </a:solidFill>
                <a:latin typeface="Arial"/>
                <a:ea typeface="Arial"/>
                <a:cs typeface="Arial"/>
                <a:sym typeface="Arial"/>
              </a:rPr>
              <a:t>The link to the notebook is </a:t>
            </a:r>
            <a:r>
              <a:rPr lang="en" sz="1700">
                <a:solidFill>
                  <a:srgbClr val="1C7DDB"/>
                </a:solidFill>
              </a:rPr>
              <a:t>https://github.com/Gautham742/Data_Science_Capstone_Project---SpaceX/blob/main/Data_Collection_Web%20Scraping.ipynb</a:t>
            </a:r>
            <a:endParaRPr sz="1700">
              <a:solidFill>
                <a:srgbClr val="292929"/>
              </a:solidFill>
              <a:latin typeface="Arial"/>
              <a:ea typeface="Arial"/>
              <a:cs typeface="Arial"/>
              <a:sym typeface="Arial"/>
            </a:endParaRPr>
          </a:p>
        </p:txBody>
      </p:sp>
      <p:sp>
        <p:nvSpPr>
          <p:cNvPr id="184" name="Google Shape;184;p35"/>
          <p:cNvSpPr txBox="1"/>
          <p:nvPr/>
        </p:nvSpPr>
        <p:spPr>
          <a:xfrm>
            <a:off x="577508" y="403988"/>
            <a:ext cx="7886700" cy="411787"/>
          </a:xfrm>
          <a:prstGeom prst="rect">
            <a:avLst/>
          </a:prstGeom>
          <a:noFill/>
          <a:ln>
            <a:noFill/>
          </a:ln>
        </p:spPr>
        <p:txBody>
          <a:bodyPr anchorCtr="0" anchor="ctr" bIns="34275" lIns="68575" spcFirstLastPara="1" rIns="68575" wrap="square" tIns="34275">
            <a:normAutofit fontScale="92500" lnSpcReduction="20000"/>
          </a:bodyPr>
          <a:lstStyle/>
          <a:p>
            <a:pPr indent="0" lvl="0" marL="0" marR="0" rtl="0" algn="l">
              <a:lnSpc>
                <a:spcPct val="90000"/>
              </a:lnSpc>
              <a:spcBef>
                <a:spcPts val="0"/>
              </a:spcBef>
              <a:spcAft>
                <a:spcPts val="0"/>
              </a:spcAft>
              <a:buClr>
                <a:srgbClr val="005493"/>
              </a:buClr>
              <a:buSzPct val="100000"/>
              <a:buFont typeface="IBM Plex Mono SemiBold"/>
              <a:buNone/>
            </a:pPr>
            <a:r>
              <a:t/>
            </a:r>
            <a:endParaRPr sz="3000">
              <a:solidFill>
                <a:srgbClr val="1C7DDB"/>
              </a:solidFill>
              <a:latin typeface="Arial"/>
              <a:ea typeface="Arial"/>
              <a:cs typeface="Arial"/>
              <a:sym typeface="Arial"/>
            </a:endParaRPr>
          </a:p>
        </p:txBody>
      </p:sp>
      <p:sp>
        <p:nvSpPr>
          <p:cNvPr id="185" name="Google Shape;185;p35"/>
          <p:cNvSpPr txBox="1"/>
          <p:nvPr/>
        </p:nvSpPr>
        <p:spPr>
          <a:xfrm>
            <a:off x="691808" y="518288"/>
            <a:ext cx="7886700" cy="411787"/>
          </a:xfrm>
          <a:prstGeom prst="rect">
            <a:avLst/>
          </a:prstGeom>
          <a:noFill/>
          <a:ln>
            <a:noFill/>
          </a:ln>
        </p:spPr>
        <p:txBody>
          <a:bodyPr anchorCtr="0" anchor="ctr" bIns="34275" lIns="68575" spcFirstLastPara="1" rIns="68575" wrap="square" tIns="34275">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 sz="3000">
                <a:solidFill>
                  <a:srgbClr val="0B49CB"/>
                </a:solidFill>
                <a:latin typeface="Arial"/>
                <a:ea typeface="Arial"/>
                <a:cs typeface="Arial"/>
                <a:sym typeface="Arial"/>
              </a:rPr>
              <a:t>Data Collection - Scraping</a:t>
            </a:r>
            <a:endParaRPr sz="3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